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5" r:id="rId3"/>
    <p:sldId id="256" r:id="rId4"/>
    <p:sldId id="257" r:id="rId5"/>
    <p:sldId id="258" r:id="rId6"/>
    <p:sldId id="259" r:id="rId7"/>
    <p:sldId id="260" r:id="rId8"/>
    <p:sldId id="269" r:id="rId9"/>
    <p:sldId id="270" r:id="rId10"/>
    <p:sldId id="271" r:id="rId11"/>
    <p:sldId id="261" r:id="rId12"/>
    <p:sldId id="264" r:id="rId13"/>
    <p:sldId id="266" r:id="rId14"/>
    <p:sldId id="268" r:id="rId15"/>
    <p:sldId id="262" r:id="rId16"/>
    <p:sldId id="263" r:id="rId17"/>
  </p:sldIdLst>
  <p:sldSz cx="12192000" cy="6858000"/>
  <p:notesSz cx="6858000" cy="9144000"/>
  <p:defaultTextStyle>
    <a:defPPr marL="0" marR="0" indent="0" algn="l" defTabSz="457189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04792" rtl="0" fontAlgn="auto" latinLnBrk="0" hangingPunct="0">
      <a:lnSpc>
        <a:spcPct val="90000"/>
      </a:lnSpc>
      <a:spcBef>
        <a:spcPts val="2251"/>
      </a:spcBef>
      <a:spcAft>
        <a:spcPts val="0"/>
      </a:spcAft>
      <a:buClrTx/>
      <a:buSzTx/>
      <a:buFontTx/>
      <a:buNone/>
      <a:tabLst/>
      <a:defRPr kumimoji="0" sz="3000" b="0" i="0" u="none" strike="noStrike" cap="none" spc="-60" normalizeH="0" baseline="0">
        <a:ln>
          <a:noFill/>
        </a:ln>
        <a:solidFill>
          <a:srgbClr val="323333"/>
        </a:solidFill>
        <a:effectLst/>
        <a:uFillTx/>
        <a:latin typeface="+mj-lt"/>
        <a:ea typeface="+mj-ea"/>
        <a:cs typeface="+mj-cs"/>
        <a:sym typeface="BrownStd-Light"/>
      </a:defRPr>
    </a:lvl1pPr>
    <a:lvl2pPr marL="0" marR="0" indent="0" algn="l" defTabSz="304792" rtl="0" fontAlgn="auto" latinLnBrk="0" hangingPunct="0">
      <a:lnSpc>
        <a:spcPct val="90000"/>
      </a:lnSpc>
      <a:spcBef>
        <a:spcPts val="2251"/>
      </a:spcBef>
      <a:spcAft>
        <a:spcPts val="0"/>
      </a:spcAft>
      <a:buClrTx/>
      <a:buSzTx/>
      <a:buFontTx/>
      <a:buNone/>
      <a:tabLst/>
      <a:defRPr kumimoji="0" sz="3000" b="0" i="0" u="none" strike="noStrike" cap="none" spc="-60" normalizeH="0" baseline="0">
        <a:ln>
          <a:noFill/>
        </a:ln>
        <a:solidFill>
          <a:srgbClr val="323333"/>
        </a:solidFill>
        <a:effectLst/>
        <a:uFillTx/>
        <a:latin typeface="+mj-lt"/>
        <a:ea typeface="+mj-ea"/>
        <a:cs typeface="+mj-cs"/>
        <a:sym typeface="BrownStd-Light"/>
      </a:defRPr>
    </a:lvl2pPr>
    <a:lvl3pPr marL="0" marR="0" indent="0" algn="l" defTabSz="304792" rtl="0" fontAlgn="auto" latinLnBrk="0" hangingPunct="0">
      <a:lnSpc>
        <a:spcPct val="90000"/>
      </a:lnSpc>
      <a:spcBef>
        <a:spcPts val="2251"/>
      </a:spcBef>
      <a:spcAft>
        <a:spcPts val="0"/>
      </a:spcAft>
      <a:buClrTx/>
      <a:buSzTx/>
      <a:buFontTx/>
      <a:buNone/>
      <a:tabLst/>
      <a:defRPr kumimoji="0" sz="3000" b="0" i="0" u="none" strike="noStrike" cap="none" spc="-60" normalizeH="0" baseline="0">
        <a:ln>
          <a:noFill/>
        </a:ln>
        <a:solidFill>
          <a:srgbClr val="323333"/>
        </a:solidFill>
        <a:effectLst/>
        <a:uFillTx/>
        <a:latin typeface="+mj-lt"/>
        <a:ea typeface="+mj-ea"/>
        <a:cs typeface="+mj-cs"/>
        <a:sym typeface="BrownStd-Light"/>
      </a:defRPr>
    </a:lvl3pPr>
    <a:lvl4pPr marL="0" marR="0" indent="0" algn="l" defTabSz="304792" rtl="0" fontAlgn="auto" latinLnBrk="0" hangingPunct="0">
      <a:lnSpc>
        <a:spcPct val="90000"/>
      </a:lnSpc>
      <a:spcBef>
        <a:spcPts val="2251"/>
      </a:spcBef>
      <a:spcAft>
        <a:spcPts val="0"/>
      </a:spcAft>
      <a:buClrTx/>
      <a:buSzTx/>
      <a:buFontTx/>
      <a:buNone/>
      <a:tabLst/>
      <a:defRPr kumimoji="0" sz="3000" b="0" i="0" u="none" strike="noStrike" cap="none" spc="-60" normalizeH="0" baseline="0">
        <a:ln>
          <a:noFill/>
        </a:ln>
        <a:solidFill>
          <a:srgbClr val="323333"/>
        </a:solidFill>
        <a:effectLst/>
        <a:uFillTx/>
        <a:latin typeface="+mj-lt"/>
        <a:ea typeface="+mj-ea"/>
        <a:cs typeface="+mj-cs"/>
        <a:sym typeface="BrownStd-Light"/>
      </a:defRPr>
    </a:lvl4pPr>
    <a:lvl5pPr marL="0" marR="0" indent="0" algn="l" defTabSz="304792" rtl="0" fontAlgn="auto" latinLnBrk="0" hangingPunct="0">
      <a:lnSpc>
        <a:spcPct val="90000"/>
      </a:lnSpc>
      <a:spcBef>
        <a:spcPts val="2251"/>
      </a:spcBef>
      <a:spcAft>
        <a:spcPts val="0"/>
      </a:spcAft>
      <a:buClrTx/>
      <a:buSzTx/>
      <a:buFontTx/>
      <a:buNone/>
      <a:tabLst/>
      <a:defRPr kumimoji="0" sz="3000" b="0" i="0" u="none" strike="noStrike" cap="none" spc="-60" normalizeH="0" baseline="0">
        <a:ln>
          <a:noFill/>
        </a:ln>
        <a:solidFill>
          <a:srgbClr val="323333"/>
        </a:solidFill>
        <a:effectLst/>
        <a:uFillTx/>
        <a:latin typeface="+mj-lt"/>
        <a:ea typeface="+mj-ea"/>
        <a:cs typeface="+mj-cs"/>
        <a:sym typeface="BrownStd-Light"/>
      </a:defRPr>
    </a:lvl5pPr>
    <a:lvl6pPr marL="0" marR="0" indent="0" algn="l" defTabSz="304792" rtl="0" fontAlgn="auto" latinLnBrk="0" hangingPunct="0">
      <a:lnSpc>
        <a:spcPct val="90000"/>
      </a:lnSpc>
      <a:spcBef>
        <a:spcPts val="2251"/>
      </a:spcBef>
      <a:spcAft>
        <a:spcPts val="0"/>
      </a:spcAft>
      <a:buClrTx/>
      <a:buSzTx/>
      <a:buFontTx/>
      <a:buNone/>
      <a:tabLst/>
      <a:defRPr kumimoji="0" sz="3000" b="0" i="0" u="none" strike="noStrike" cap="none" spc="-60" normalizeH="0" baseline="0">
        <a:ln>
          <a:noFill/>
        </a:ln>
        <a:solidFill>
          <a:srgbClr val="323333"/>
        </a:solidFill>
        <a:effectLst/>
        <a:uFillTx/>
        <a:latin typeface="+mj-lt"/>
        <a:ea typeface="+mj-ea"/>
        <a:cs typeface="+mj-cs"/>
        <a:sym typeface="BrownStd-Light"/>
      </a:defRPr>
    </a:lvl6pPr>
    <a:lvl7pPr marL="0" marR="0" indent="177796" algn="l" defTabSz="304792" rtl="0" fontAlgn="auto" latinLnBrk="0" hangingPunct="0">
      <a:lnSpc>
        <a:spcPct val="90000"/>
      </a:lnSpc>
      <a:spcBef>
        <a:spcPts val="2251"/>
      </a:spcBef>
      <a:spcAft>
        <a:spcPts val="0"/>
      </a:spcAft>
      <a:buClrTx/>
      <a:buSzTx/>
      <a:buFontTx/>
      <a:buNone/>
      <a:tabLst/>
      <a:defRPr kumimoji="0" sz="3000" b="0" i="0" u="none" strike="noStrike" cap="none" spc="-60" normalizeH="0" baseline="0">
        <a:ln>
          <a:noFill/>
        </a:ln>
        <a:solidFill>
          <a:srgbClr val="323333"/>
        </a:solidFill>
        <a:effectLst/>
        <a:uFillTx/>
        <a:latin typeface="+mj-lt"/>
        <a:ea typeface="+mj-ea"/>
        <a:cs typeface="+mj-cs"/>
        <a:sym typeface="BrownStd-Light"/>
      </a:defRPr>
    </a:lvl7pPr>
    <a:lvl8pPr marL="0" marR="0" indent="355591" algn="l" defTabSz="304792" rtl="0" fontAlgn="auto" latinLnBrk="0" hangingPunct="0">
      <a:lnSpc>
        <a:spcPct val="90000"/>
      </a:lnSpc>
      <a:spcBef>
        <a:spcPts val="2251"/>
      </a:spcBef>
      <a:spcAft>
        <a:spcPts val="0"/>
      </a:spcAft>
      <a:buClrTx/>
      <a:buSzTx/>
      <a:buFontTx/>
      <a:buNone/>
      <a:tabLst/>
      <a:defRPr kumimoji="0" sz="3000" b="0" i="0" u="none" strike="noStrike" cap="none" spc="-60" normalizeH="0" baseline="0">
        <a:ln>
          <a:noFill/>
        </a:ln>
        <a:solidFill>
          <a:srgbClr val="323333"/>
        </a:solidFill>
        <a:effectLst/>
        <a:uFillTx/>
        <a:latin typeface="+mj-lt"/>
        <a:ea typeface="+mj-ea"/>
        <a:cs typeface="+mj-cs"/>
        <a:sym typeface="BrownStd-Light"/>
      </a:defRPr>
    </a:lvl8pPr>
    <a:lvl9pPr marL="0" marR="0" indent="533387" algn="l" defTabSz="304792" rtl="0" fontAlgn="auto" latinLnBrk="0" hangingPunct="0">
      <a:lnSpc>
        <a:spcPct val="90000"/>
      </a:lnSpc>
      <a:spcBef>
        <a:spcPts val="2251"/>
      </a:spcBef>
      <a:spcAft>
        <a:spcPts val="0"/>
      </a:spcAft>
      <a:buClrTx/>
      <a:buSzTx/>
      <a:buFontTx/>
      <a:buNone/>
      <a:tabLst/>
      <a:defRPr kumimoji="0" sz="3000" b="0" i="0" u="none" strike="noStrike" cap="none" spc="-60" normalizeH="0" baseline="0">
        <a:ln>
          <a:noFill/>
        </a:ln>
        <a:solidFill>
          <a:srgbClr val="323333"/>
        </a:solidFill>
        <a:effectLst/>
        <a:uFillTx/>
        <a:latin typeface="+mj-lt"/>
        <a:ea typeface="+mj-ea"/>
        <a:cs typeface="+mj-cs"/>
        <a:sym typeface="BrownStd-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54" autoAdjust="0"/>
    <p:restoredTop sz="92422"/>
  </p:normalViewPr>
  <p:slideViewPr>
    <p:cSldViewPr snapToGrid="0">
      <p:cViewPr varScale="1">
        <p:scale>
          <a:sx n="63" d="100"/>
          <a:sy n="63" d="100"/>
        </p:scale>
        <p:origin x="8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ummary layout: Key points 3-up with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9"/>
          </p:nvPr>
        </p:nvSpPr>
        <p:spPr>
          <a:xfrm>
            <a:off x="2081240" y="2126632"/>
            <a:ext cx="609600" cy="609600"/>
          </a:xfrm>
          <a:prstGeom prst="rect">
            <a:avLst/>
          </a:prstGeom>
          <a:noFill/>
        </p:spPr>
        <p:txBody>
          <a:bodyPr rIns="0" anchor="ctr"/>
          <a:lstStyle>
            <a:lvl1pPr marL="0" indent="0" algn="ctr">
              <a:lnSpc>
                <a:spcPct val="100000"/>
              </a:lnSpc>
              <a:buFontTx/>
              <a:buNone/>
              <a:defRPr sz="1067">
                <a:solidFill>
                  <a:srgbClr val="585859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5" name="Picture Placeholder 23"/>
          <p:cNvSpPr>
            <a:spLocks noGrp="1"/>
          </p:cNvSpPr>
          <p:nvPr>
            <p:ph type="pic" sz="quarter" idx="20"/>
          </p:nvPr>
        </p:nvSpPr>
        <p:spPr>
          <a:xfrm>
            <a:off x="5791200" y="2126632"/>
            <a:ext cx="609600" cy="609600"/>
          </a:xfrm>
          <a:prstGeom prst="rect">
            <a:avLst/>
          </a:prstGeom>
          <a:noFill/>
        </p:spPr>
        <p:txBody>
          <a:bodyPr rIns="0" anchor="ctr"/>
          <a:lstStyle>
            <a:lvl1pPr marL="0" indent="0" algn="ctr">
              <a:lnSpc>
                <a:spcPct val="100000"/>
              </a:lnSpc>
              <a:buFontTx/>
              <a:buNone/>
              <a:defRPr sz="1067">
                <a:solidFill>
                  <a:srgbClr val="585859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6" name="Picture Placeholder 23"/>
          <p:cNvSpPr>
            <a:spLocks noGrp="1"/>
          </p:cNvSpPr>
          <p:nvPr>
            <p:ph type="pic" sz="quarter" idx="21"/>
          </p:nvPr>
        </p:nvSpPr>
        <p:spPr>
          <a:xfrm>
            <a:off x="9530100" y="2126632"/>
            <a:ext cx="609600" cy="609600"/>
          </a:xfrm>
          <a:prstGeom prst="rect">
            <a:avLst/>
          </a:prstGeom>
          <a:noFill/>
        </p:spPr>
        <p:txBody>
          <a:bodyPr rIns="0" anchor="ctr"/>
          <a:lstStyle>
            <a:lvl1pPr marL="0" indent="0" algn="ctr">
              <a:lnSpc>
                <a:spcPct val="100000"/>
              </a:lnSpc>
              <a:buFontTx/>
              <a:buNone/>
              <a:defRPr sz="1067">
                <a:solidFill>
                  <a:srgbClr val="585859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13524" y="3043196"/>
            <a:ext cx="3520017" cy="472017"/>
          </a:xfrm>
          <a:prstGeom prst="rect">
            <a:avLst/>
          </a:prstGeom>
        </p:spPr>
        <p:txBody>
          <a:bodyPr lIns="0" rIns="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Key point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341376" y="3043196"/>
            <a:ext cx="3520017" cy="472017"/>
          </a:xfrm>
          <a:prstGeom prst="rect">
            <a:avLst/>
          </a:prstGeom>
        </p:spPr>
        <p:txBody>
          <a:bodyPr lIns="0" rIns="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Key point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062384" y="3043196"/>
            <a:ext cx="3520016" cy="472017"/>
          </a:xfrm>
          <a:prstGeom prst="rect">
            <a:avLst/>
          </a:prstGeom>
        </p:spPr>
        <p:txBody>
          <a:bodyPr lIns="0" rIns="0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Key point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6"/>
          </p:nvPr>
        </p:nvSpPr>
        <p:spPr>
          <a:xfrm>
            <a:off x="613524" y="3519539"/>
            <a:ext cx="3520017" cy="2764367"/>
          </a:xfrm>
          <a:prstGeom prst="rect">
            <a:avLst/>
          </a:prstGeom>
        </p:spPr>
        <p:txBody>
          <a:bodyPr lIns="0" tIns="91440" rIns="0"/>
          <a:lstStyle>
            <a:lvl1pPr marL="0" indent="0" algn="ctr">
              <a:lnSpc>
                <a:spcPct val="100000"/>
              </a:lnSpc>
              <a:spcAft>
                <a:spcPts val="800"/>
              </a:spcAft>
              <a:buClr>
                <a:srgbClr val="0061D5"/>
              </a:buClr>
              <a:buFontTx/>
              <a:buNone/>
              <a:defRPr sz="1800">
                <a:solidFill>
                  <a:schemeClr val="accent1"/>
                </a:solidFill>
              </a:defRPr>
            </a:lvl1pPr>
            <a:lvl2pPr marL="0" indent="0" algn="ctr">
              <a:lnSpc>
                <a:spcPct val="110000"/>
              </a:lnSpc>
              <a:spcAft>
                <a:spcPts val="800"/>
              </a:spcAft>
              <a:buClr>
                <a:srgbClr val="0061D5"/>
              </a:buClr>
              <a:buFontTx/>
              <a:buNone/>
              <a:defRPr sz="1600">
                <a:solidFill>
                  <a:srgbClr val="FFFFFF"/>
                </a:solidFill>
              </a:defRPr>
            </a:lvl2pPr>
            <a:lvl3pPr marL="479032" indent="0" algn="ctr">
              <a:lnSpc>
                <a:spcPct val="110000"/>
              </a:lnSpc>
              <a:spcAft>
                <a:spcPts val="800"/>
              </a:spcAft>
              <a:buClr>
                <a:srgbClr val="0061D5"/>
              </a:buClr>
              <a:buFontTx/>
              <a:buNone/>
              <a:defRPr sz="1600">
                <a:solidFill>
                  <a:srgbClr val="FFFFFF"/>
                </a:solidFill>
              </a:defRPr>
            </a:lvl3pPr>
            <a:lvl4pPr marL="669527" indent="0" algn="ctr">
              <a:lnSpc>
                <a:spcPct val="110000"/>
              </a:lnSpc>
              <a:spcAft>
                <a:spcPts val="800"/>
              </a:spcAft>
              <a:buClr>
                <a:srgbClr val="0061D5"/>
              </a:buClr>
              <a:buFontTx/>
              <a:buNone/>
              <a:defRPr sz="1600">
                <a:solidFill>
                  <a:srgbClr val="FFFFFF"/>
                </a:solidFill>
              </a:defRPr>
            </a:lvl4pPr>
            <a:lvl5pPr marL="860022" indent="0" algn="ctr">
              <a:lnSpc>
                <a:spcPct val="110000"/>
              </a:lnSpc>
              <a:spcAft>
                <a:spcPts val="800"/>
              </a:spcAft>
              <a:buClr>
                <a:srgbClr val="0061D5"/>
              </a:buClr>
              <a:buFontTx/>
              <a:buNone/>
              <a:defRPr sz="1600">
                <a:solidFill>
                  <a:srgbClr val="FFFFFF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7"/>
          </p:nvPr>
        </p:nvSpPr>
        <p:spPr>
          <a:xfrm>
            <a:off x="4341376" y="3519539"/>
            <a:ext cx="3520017" cy="2764367"/>
          </a:xfrm>
          <a:prstGeom prst="rect">
            <a:avLst/>
          </a:prstGeom>
        </p:spPr>
        <p:txBody>
          <a:bodyPr lIns="0" tIns="91440" rIns="0"/>
          <a:lstStyle>
            <a:lvl1pPr marL="0" indent="0" algn="ctr">
              <a:lnSpc>
                <a:spcPct val="100000"/>
              </a:lnSpc>
              <a:spcAft>
                <a:spcPts val="800"/>
              </a:spcAft>
              <a:buClr>
                <a:srgbClr val="0061D5"/>
              </a:buClr>
              <a:buFontTx/>
              <a:buNone/>
              <a:defRPr sz="1800">
                <a:solidFill>
                  <a:schemeClr val="accent1"/>
                </a:solidFill>
              </a:defRPr>
            </a:lvl1pPr>
            <a:lvl2pPr marL="0" indent="0" algn="ctr">
              <a:lnSpc>
                <a:spcPct val="110000"/>
              </a:lnSpc>
              <a:spcAft>
                <a:spcPts val="800"/>
              </a:spcAft>
              <a:buClr>
                <a:srgbClr val="0061D5"/>
              </a:buClr>
              <a:buFontTx/>
              <a:buNone/>
              <a:defRPr sz="1600">
                <a:solidFill>
                  <a:srgbClr val="FFFFFF"/>
                </a:solidFill>
              </a:defRPr>
            </a:lvl2pPr>
            <a:lvl3pPr marL="479032" indent="0" algn="ctr">
              <a:lnSpc>
                <a:spcPct val="110000"/>
              </a:lnSpc>
              <a:spcAft>
                <a:spcPts val="800"/>
              </a:spcAft>
              <a:buClr>
                <a:srgbClr val="0061D5"/>
              </a:buClr>
              <a:buFontTx/>
              <a:buNone/>
              <a:defRPr sz="1600">
                <a:solidFill>
                  <a:srgbClr val="FFFFFF"/>
                </a:solidFill>
              </a:defRPr>
            </a:lvl3pPr>
            <a:lvl4pPr marL="669527" indent="0" algn="ctr">
              <a:lnSpc>
                <a:spcPct val="110000"/>
              </a:lnSpc>
              <a:spcAft>
                <a:spcPts val="800"/>
              </a:spcAft>
              <a:buClr>
                <a:srgbClr val="0061D5"/>
              </a:buClr>
              <a:buFontTx/>
              <a:buNone/>
              <a:defRPr sz="1600">
                <a:solidFill>
                  <a:srgbClr val="FFFFFF"/>
                </a:solidFill>
              </a:defRPr>
            </a:lvl4pPr>
            <a:lvl5pPr marL="860022" indent="0" algn="ctr">
              <a:lnSpc>
                <a:spcPct val="110000"/>
              </a:lnSpc>
              <a:spcAft>
                <a:spcPts val="800"/>
              </a:spcAft>
              <a:buClr>
                <a:srgbClr val="0061D5"/>
              </a:buClr>
              <a:buFontTx/>
              <a:buNone/>
              <a:defRPr sz="1600">
                <a:solidFill>
                  <a:srgbClr val="FFFFFF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19"/>
          <p:cNvSpPr>
            <a:spLocks noGrp="1"/>
          </p:cNvSpPr>
          <p:nvPr>
            <p:ph type="body" sz="quarter" idx="18"/>
          </p:nvPr>
        </p:nvSpPr>
        <p:spPr>
          <a:xfrm>
            <a:off x="8062384" y="3519539"/>
            <a:ext cx="3520017" cy="2764367"/>
          </a:xfrm>
          <a:prstGeom prst="rect">
            <a:avLst/>
          </a:prstGeom>
        </p:spPr>
        <p:txBody>
          <a:bodyPr lIns="0" tIns="91440" rIns="0"/>
          <a:lstStyle>
            <a:lvl1pPr marL="0" indent="0" algn="ctr">
              <a:lnSpc>
                <a:spcPct val="100000"/>
              </a:lnSpc>
              <a:spcAft>
                <a:spcPts val="800"/>
              </a:spcAft>
              <a:buClr>
                <a:srgbClr val="0061D5"/>
              </a:buClr>
              <a:buFontTx/>
              <a:buNone/>
              <a:defRPr sz="1800">
                <a:solidFill>
                  <a:schemeClr val="accent1"/>
                </a:solidFill>
              </a:defRPr>
            </a:lvl1pPr>
            <a:lvl2pPr marL="0" indent="0" algn="ctr">
              <a:lnSpc>
                <a:spcPct val="110000"/>
              </a:lnSpc>
              <a:spcAft>
                <a:spcPts val="800"/>
              </a:spcAft>
              <a:buClr>
                <a:srgbClr val="0061D5"/>
              </a:buClr>
              <a:buFontTx/>
              <a:buNone/>
              <a:defRPr sz="1600">
                <a:solidFill>
                  <a:srgbClr val="FFFFFF"/>
                </a:solidFill>
              </a:defRPr>
            </a:lvl2pPr>
            <a:lvl3pPr marL="479032" indent="0" algn="ctr">
              <a:lnSpc>
                <a:spcPct val="110000"/>
              </a:lnSpc>
              <a:spcAft>
                <a:spcPts val="800"/>
              </a:spcAft>
              <a:buClr>
                <a:srgbClr val="0061D5"/>
              </a:buClr>
              <a:buFontTx/>
              <a:buNone/>
              <a:defRPr sz="1600">
                <a:solidFill>
                  <a:srgbClr val="FFFFFF"/>
                </a:solidFill>
              </a:defRPr>
            </a:lvl3pPr>
            <a:lvl4pPr marL="669527" indent="0" algn="ctr">
              <a:lnSpc>
                <a:spcPct val="110000"/>
              </a:lnSpc>
              <a:spcAft>
                <a:spcPts val="800"/>
              </a:spcAft>
              <a:buClr>
                <a:srgbClr val="0061D5"/>
              </a:buClr>
              <a:buFontTx/>
              <a:buNone/>
              <a:defRPr sz="1600">
                <a:solidFill>
                  <a:srgbClr val="FFFFFF"/>
                </a:solidFill>
              </a:defRPr>
            </a:lvl4pPr>
            <a:lvl5pPr marL="860022" indent="0" algn="ctr">
              <a:lnSpc>
                <a:spcPct val="110000"/>
              </a:lnSpc>
              <a:spcAft>
                <a:spcPts val="800"/>
              </a:spcAft>
              <a:buClr>
                <a:srgbClr val="0061D5"/>
              </a:buClr>
              <a:buFontTx/>
              <a:buNone/>
              <a:defRPr sz="1600">
                <a:solidFill>
                  <a:srgbClr val="FFFFFF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Shape 53"/>
          <p:cNvSpPr>
            <a:spLocks noGrp="1"/>
          </p:cNvSpPr>
          <p:nvPr>
            <p:ph type="title" hasCustomPrompt="1"/>
          </p:nvPr>
        </p:nvSpPr>
        <p:spPr>
          <a:xfrm>
            <a:off x="609600" y="802578"/>
            <a:ext cx="10972800" cy="52469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z="3200" dirty="0"/>
              <a:t>SLIDE TITLE, SANSATION, 32 PT.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544455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 layout 2: One column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3"/>
          <p:cNvSpPr>
            <a:spLocks noGrp="1"/>
          </p:cNvSpPr>
          <p:nvPr>
            <p:ph type="title" hasCustomPrompt="1"/>
          </p:nvPr>
        </p:nvSpPr>
        <p:spPr>
          <a:xfrm>
            <a:off x="609600" y="747372"/>
            <a:ext cx="10972800" cy="529025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z="3200" dirty="0"/>
              <a:t>SLIDE TITLE, SANSATION, 32 PT.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426465"/>
            <a:ext cx="10972800" cy="500876"/>
          </a:xfrm>
          <a:prstGeom prst="rect">
            <a:avLst/>
          </a:prstGeom>
        </p:spPr>
        <p:txBody>
          <a:bodyPr lIns="0" tIns="0" anchor="t"/>
          <a:lstStyle>
            <a:lvl1pPr marL="0" indent="0" algn="l">
              <a:lnSpc>
                <a:spcPct val="100000"/>
              </a:lnSpc>
              <a:buNone/>
              <a:defRPr kumimoji="0" lang="en-US" sz="2000" b="0" i="0" u="none" strike="noStrike" cap="none" spc="0" normalizeH="0" baseline="0" dirty="0">
                <a:ln>
                  <a:noFill/>
                </a:ln>
                <a:solidFill>
                  <a:srgbClr val="74B944"/>
                </a:solidFill>
                <a:effectLst/>
                <a:uFillTx/>
                <a:latin typeface="+mn-lt"/>
                <a:ea typeface="Lato Light" charset="0"/>
                <a:cs typeface="Lato Light" charset="0"/>
                <a:sym typeface="BrownStd-Ligh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7621213" y="2097024"/>
            <a:ext cx="0" cy="3843699"/>
          </a:xfrm>
          <a:prstGeom prst="line">
            <a:avLst/>
          </a:prstGeom>
          <a:noFill/>
          <a:ln w="6350" cap="flat">
            <a:solidFill>
              <a:srgbClr val="C3D1DA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8244418" y="2097025"/>
            <a:ext cx="3337983" cy="384369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600" baseline="0">
                <a:solidFill>
                  <a:srgbClr val="74B944"/>
                </a:solidFill>
                <a:latin typeface="+mj-lt"/>
              </a:defRPr>
            </a:lvl1pPr>
            <a:lvl2pPr marL="317492" indent="0">
              <a:buNone/>
              <a:defRPr sz="2667">
                <a:solidFill>
                  <a:srgbClr val="0061D5"/>
                </a:solidFill>
                <a:latin typeface="+mj-lt"/>
              </a:defRPr>
            </a:lvl2pPr>
            <a:lvl3pPr marL="634984" indent="0">
              <a:buNone/>
              <a:defRPr sz="2667">
                <a:solidFill>
                  <a:srgbClr val="0061D5"/>
                </a:solidFill>
                <a:latin typeface="+mj-lt"/>
              </a:defRPr>
            </a:lvl3pPr>
            <a:lvl4pPr marL="952476" indent="0">
              <a:buNone/>
              <a:defRPr sz="2667">
                <a:solidFill>
                  <a:srgbClr val="0061D5"/>
                </a:solidFill>
                <a:latin typeface="+mj-lt"/>
              </a:defRPr>
            </a:lvl4pPr>
            <a:lvl5pPr marL="1269968" indent="0">
              <a:buNone/>
              <a:defRPr sz="2667">
                <a:solidFill>
                  <a:srgbClr val="0061D5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Quote or highlight </a:t>
            </a:r>
            <a:br>
              <a:rPr lang="en-US" dirty="0"/>
            </a:br>
            <a:r>
              <a:rPr lang="en-US" dirty="0"/>
              <a:t>3</a:t>
            </a:r>
            <a:r>
              <a:rPr lang="mr-IN" dirty="0"/>
              <a:t>–</a:t>
            </a:r>
            <a:r>
              <a:rPr lang="en-US" dirty="0"/>
              <a:t>4 lines</a:t>
            </a:r>
            <a:br>
              <a:rPr lang="en-US" dirty="0"/>
            </a:br>
            <a:r>
              <a:rPr lang="en-US" sz="2800" dirty="0"/>
              <a:t>Sansation </a:t>
            </a:r>
            <a:r>
              <a:rPr lang="en-US" dirty="0"/>
              <a:t>26 pt.</a:t>
            </a:r>
          </a:p>
        </p:txBody>
      </p:sp>
      <p:sp>
        <p:nvSpPr>
          <p:cNvPr id="10" name="Shape 54"/>
          <p:cNvSpPr>
            <a:spLocks noGrp="1"/>
          </p:cNvSpPr>
          <p:nvPr>
            <p:ph type="body" idx="1" hasCustomPrompt="1"/>
          </p:nvPr>
        </p:nvSpPr>
        <p:spPr>
          <a:xfrm>
            <a:off x="609602" y="2097024"/>
            <a:ext cx="6769767" cy="3843699"/>
          </a:xfrm>
          <a:prstGeom prst="rect">
            <a:avLst/>
          </a:prstGeom>
        </p:spPr>
        <p:txBody>
          <a:bodyPr lIns="0" anchor="t"/>
          <a:lstStyle>
            <a:lvl1pPr marL="0" marR="0" indent="0" algn="l" defTabSz="41274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Tx/>
              <a:buNone/>
              <a:tabLst/>
              <a:def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Lato" charset="0"/>
                <a:cs typeface="Lato" charset="0"/>
                <a:sym typeface="Lato Bold"/>
              </a:defRPr>
            </a:lvl1pPr>
            <a:lvl2pPr marL="228600" marR="0" indent="-228600" algn="l" defTabSz="41274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74B944"/>
              </a:buClr>
              <a:buSzPct val="75000"/>
              <a:tabLst/>
              <a:def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Lato" charset="0"/>
                <a:cs typeface="Lato" charset="0"/>
                <a:sym typeface="Lato Bold"/>
              </a:defRPr>
            </a:lvl2pPr>
            <a:lvl3pPr marL="457200" marR="0" indent="-228600" algn="l" defTabSz="41274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74B944"/>
              </a:buClr>
              <a:buSzPct val="75000"/>
              <a:tabLst/>
              <a:def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Lato" charset="0"/>
                <a:cs typeface="Lato" charset="0"/>
                <a:sym typeface="Lato Bold"/>
              </a:defRPr>
            </a:lvl3pPr>
            <a:lvl4pPr marL="685800" marR="0" indent="-228600" algn="l" defTabSz="41274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61D5"/>
              </a:buClr>
              <a:tabLst/>
              <a:defRPr kumimoji="0" lang="en-US" sz="1800" b="0" i="0" u="none" strike="noStrike" cap="none" spc="0" normalizeH="0" baseline="0" dirty="0">
                <a:ln>
                  <a:noFill/>
                </a:ln>
                <a:solidFill>
                  <a:srgbClr val="72848E"/>
                </a:solidFill>
                <a:effectLst/>
                <a:uFillTx/>
                <a:latin typeface="Lato" charset="0"/>
                <a:ea typeface="Lato" charset="0"/>
                <a:cs typeface="Lato" charset="0"/>
                <a:sym typeface="Lato Bold"/>
              </a:defRPr>
            </a:lvl4pPr>
            <a:lvl5pPr marL="914400" marR="0" indent="-228600" algn="l" defTabSz="412740" latinLnBrk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61D5"/>
              </a:buClr>
              <a:tabLst/>
              <a:defRPr kumimoji="0" lang="en-US" sz="1800" b="0" i="0" u="none" strike="noStrike" cap="none" spc="0" normalizeH="0" baseline="0" dirty="0">
                <a:ln>
                  <a:noFill/>
                </a:ln>
                <a:solidFill>
                  <a:srgbClr val="72848E"/>
                </a:solidFill>
                <a:effectLst/>
                <a:uFillTx/>
                <a:latin typeface="Lato" charset="0"/>
                <a:ea typeface="Lato" charset="0"/>
                <a:cs typeface="Lato" charset="0"/>
                <a:sym typeface="Lato Bold"/>
              </a:defRPr>
            </a:lvl5pPr>
          </a:lstStyle>
          <a:p>
            <a:r>
              <a:rPr lang="en-US" dirty="0"/>
              <a:t>Body level one</a:t>
            </a:r>
          </a:p>
          <a:p>
            <a:pPr lvl="1"/>
            <a:r>
              <a:rPr lang="en-US" dirty="0"/>
              <a:t>Body level two</a:t>
            </a:r>
          </a:p>
          <a:p>
            <a:pPr lvl="2"/>
            <a:r>
              <a:rPr lang="en-US" dirty="0"/>
              <a:t>Body level three</a:t>
            </a:r>
          </a:p>
        </p:txBody>
      </p:sp>
    </p:spTree>
    <p:extLst>
      <p:ext uri="{BB962C8B-B14F-4D97-AF65-F5344CB8AC3E}">
        <p14:creationId xmlns:p14="http://schemas.microsoft.com/office/powerpoint/2010/main" val="294229846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Mobile Show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1" y="1428555"/>
            <a:ext cx="5171847" cy="500876"/>
          </a:xfrm>
          <a:prstGeom prst="rect">
            <a:avLst/>
          </a:prstGeom>
        </p:spPr>
        <p:txBody>
          <a:bodyPr lIns="0" tIns="0" anchor="t"/>
          <a:lstStyle>
            <a:lvl1pPr marL="0" indent="0" algn="l">
              <a:buNone/>
              <a:defRPr kumimoji="0" lang="en-US" sz="2000" b="0" i="0" u="none" strike="noStrike" cap="none" spc="0" normalizeH="0" baseline="0" dirty="0">
                <a:ln>
                  <a:noFill/>
                </a:ln>
                <a:solidFill>
                  <a:srgbClr val="74B944"/>
                </a:solidFill>
                <a:effectLst/>
                <a:uFillTx/>
                <a:latin typeface="+mn-lt"/>
                <a:ea typeface="Lato Light" charset="0"/>
                <a:cs typeface="Lato Light" charset="0"/>
                <a:sym typeface="BrownStd-Ligh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E11830-6C1C-4597-A34E-3E443BC6B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185" y="985677"/>
            <a:ext cx="8280533" cy="5592923"/>
          </a:xfrm>
          <a:prstGeom prst="rect">
            <a:avLst/>
          </a:prstGeom>
        </p:spPr>
      </p:pic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2967909D-8323-4DD6-B2BD-CFF961CB6C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08243" y="1813265"/>
            <a:ext cx="5337825" cy="3418895"/>
          </a:xfrm>
          <a:prstGeom prst="rect">
            <a:avLst/>
          </a:prstGeom>
          <a:solidFill>
            <a:srgbClr val="7C7C7C"/>
          </a:solidFill>
        </p:spPr>
        <p:txBody>
          <a:bodyPr rIns="0" anchor="ctr"/>
          <a:lstStyle>
            <a:lvl1pPr marL="0" indent="0" algn="ctr">
              <a:lnSpc>
                <a:spcPct val="100000"/>
              </a:lnSpc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234A3D0-EFA7-664E-2F58-D66FE2B42D8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752983"/>
            <a:ext cx="10636467" cy="565590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buNone/>
              <a:defRPr sz="3200" b="1" spc="600">
                <a:solidFill>
                  <a:schemeClr val="tx1"/>
                </a:solidFill>
                <a:latin typeface="+mj-lt"/>
              </a:defRPr>
            </a:lvl1pPr>
          </a:lstStyle>
          <a:p>
            <a:pPr hangingPunct="1"/>
            <a:r>
              <a:rPr lang="en-US" dirty="0"/>
              <a:t>SLIDE TITLE, </a:t>
            </a:r>
            <a:r>
              <a:rPr lang="en-US" sz="3200" dirty="0"/>
              <a:t>SANSATION</a:t>
            </a:r>
            <a:r>
              <a:rPr lang="en-US" dirty="0"/>
              <a:t>, 32 PT.</a:t>
            </a:r>
          </a:p>
        </p:txBody>
      </p:sp>
      <p:sp>
        <p:nvSpPr>
          <p:cNvPr id="11" name="Shape 54">
            <a:extLst>
              <a:ext uri="{FF2B5EF4-FFF2-40B4-BE49-F238E27FC236}">
                <a16:creationId xmlns:a16="http://schemas.microsoft.com/office/drawing/2014/main" id="{CB361632-534B-755F-E8A8-7265B78C38C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1" y="2059329"/>
            <a:ext cx="5486400" cy="3843699"/>
          </a:xfrm>
          <a:prstGeom prst="rect">
            <a:avLst/>
          </a:prstGeom>
        </p:spPr>
        <p:txBody>
          <a:bodyPr lIns="0" anchor="t"/>
          <a:lstStyle>
            <a:lvl1pPr marL="0" indent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Tx/>
              <a:buNone/>
              <a:defRPr sz="1800" b="0" i="0">
                <a:solidFill>
                  <a:schemeClr val="tx1"/>
                </a:solidFill>
                <a:latin typeface="+mn-lt"/>
                <a:ea typeface="Lato" charset="0"/>
                <a:cs typeface="Lato" charset="0"/>
                <a:sym typeface="Lato Bold"/>
              </a:defRPr>
            </a:lvl1pPr>
            <a:lvl2pPr marL="228600" indent="-2286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74B944"/>
              </a:buClr>
              <a:buSzPct val="100000"/>
              <a:defRPr sz="1800" b="0" i="0">
                <a:solidFill>
                  <a:schemeClr val="tx1"/>
                </a:solidFill>
                <a:latin typeface="+mn-lt"/>
                <a:ea typeface="Lato" charset="0"/>
                <a:cs typeface="Lato" charset="0"/>
                <a:sym typeface="Lato Light"/>
              </a:defRPr>
            </a:lvl2pPr>
            <a:lvl3pPr marL="457200" indent="-2286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74B944"/>
              </a:buClr>
              <a:buSzPct val="100000"/>
              <a:defRPr sz="1800" b="0" i="0">
                <a:solidFill>
                  <a:schemeClr val="tx1"/>
                </a:solidFill>
                <a:latin typeface="+mn-lt"/>
                <a:ea typeface="Lato" charset="0"/>
                <a:cs typeface="Lato" charset="0"/>
                <a:sym typeface="Lato Light"/>
              </a:defRPr>
            </a:lvl3pPr>
            <a:lvl4pPr marL="914377" indent="-3047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61D5"/>
              </a:buClr>
              <a:defRPr sz="1867" b="0" i="0">
                <a:solidFill>
                  <a:srgbClr val="72848E"/>
                </a:solidFill>
                <a:latin typeface="Lato" charset="0"/>
                <a:ea typeface="Lato" charset="0"/>
                <a:cs typeface="Lato" charset="0"/>
                <a:sym typeface="Lato Light"/>
              </a:defRPr>
            </a:lvl4pPr>
            <a:lvl5pPr marL="1219170" indent="-3047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61D5"/>
              </a:buClr>
              <a:defRPr sz="1867" b="0" i="0">
                <a:solidFill>
                  <a:srgbClr val="72848E"/>
                </a:solidFill>
                <a:latin typeface="Lato" charset="0"/>
                <a:ea typeface="Lato" charset="0"/>
                <a:cs typeface="Lato" charset="0"/>
                <a:sym typeface="Lato Light"/>
              </a:defRPr>
            </a:lvl5pPr>
          </a:lstStyle>
          <a:p>
            <a:r>
              <a:rPr lang="en-US" dirty="0"/>
              <a:t>Body level one</a:t>
            </a:r>
          </a:p>
          <a:p>
            <a:pPr lvl="1"/>
            <a:r>
              <a:rPr lang="en-US" dirty="0"/>
              <a:t>Body level two</a:t>
            </a:r>
          </a:p>
          <a:p>
            <a:pPr lvl="2"/>
            <a:r>
              <a:rPr lang="en-US" dirty="0"/>
              <a:t>Body level three</a:t>
            </a:r>
          </a:p>
        </p:txBody>
      </p:sp>
    </p:spTree>
    <p:extLst>
      <p:ext uri="{BB962C8B-B14F-4D97-AF65-F5344CB8AC3E}">
        <p14:creationId xmlns:p14="http://schemas.microsoft.com/office/powerpoint/2010/main" val="388855691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Mobile Show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19354" y="1419224"/>
            <a:ext cx="3576452" cy="540748"/>
          </a:xfrm>
          <a:prstGeom prst="rect">
            <a:avLst/>
          </a:prstGeom>
        </p:spPr>
        <p:txBody>
          <a:bodyPr lIns="0" tIns="0" anchor="t"/>
          <a:lstStyle>
            <a:lvl1pPr marL="0" indent="0" algn="l">
              <a:lnSpc>
                <a:spcPct val="100000"/>
              </a:lnSpc>
              <a:buNone/>
              <a:defRPr kumimoji="0" lang="en-US" sz="2000" b="0" i="0" u="none" strike="noStrike" cap="none" spc="0" normalizeH="0" baseline="0" dirty="0">
                <a:ln>
                  <a:noFill/>
                </a:ln>
                <a:solidFill>
                  <a:srgbClr val="74B944"/>
                </a:solidFill>
                <a:effectLst/>
                <a:uFillTx/>
                <a:latin typeface="+mn-lt"/>
                <a:ea typeface="Lato Light" charset="0"/>
                <a:cs typeface="Lato Light" charset="0"/>
                <a:sym typeface="BrownStd-Ligh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A9C6E6-F591-B448-8522-1B0B95F92A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508" y="1064508"/>
            <a:ext cx="8056324" cy="6238243"/>
          </a:xfrm>
          <a:prstGeom prst="rect">
            <a:avLst/>
          </a:prstGeom>
          <a:effectLst>
            <a:outerShdw blurRad="4572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0595473F-F57A-A94E-AFFA-3F768107D8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15509" y="1466742"/>
            <a:ext cx="8784439" cy="5472873"/>
          </a:xfrm>
          <a:prstGeom prst="rect">
            <a:avLst/>
          </a:prstGeom>
          <a:solidFill>
            <a:srgbClr val="7C7C7C"/>
          </a:solidFill>
        </p:spPr>
        <p:txBody>
          <a:bodyPr rIns="0" anchor="ctr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AF71FD-B075-3BF0-7C6E-79EAD4CD02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1" y="754277"/>
            <a:ext cx="5486332" cy="565590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buNone/>
              <a:defRPr sz="32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hangingPunct="1"/>
            <a:r>
              <a:rPr lang="en-US" dirty="0"/>
              <a:t>SLIDE TITLE</a:t>
            </a:r>
          </a:p>
        </p:txBody>
      </p:sp>
      <p:sp>
        <p:nvSpPr>
          <p:cNvPr id="9" name="Shape 54">
            <a:extLst>
              <a:ext uri="{FF2B5EF4-FFF2-40B4-BE49-F238E27FC236}">
                <a16:creationId xmlns:a16="http://schemas.microsoft.com/office/drawing/2014/main" id="{6F7F0C9C-E042-54D5-A52D-92848A0DAC9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1" y="2059329"/>
            <a:ext cx="3586205" cy="3843699"/>
          </a:xfrm>
          <a:prstGeom prst="rect">
            <a:avLst/>
          </a:prstGeom>
        </p:spPr>
        <p:txBody>
          <a:bodyPr lIns="0" anchor="t"/>
          <a:lstStyle>
            <a:lvl1pPr marL="0" indent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Tx/>
              <a:buNone/>
              <a:defRPr sz="1800" b="0" i="0">
                <a:solidFill>
                  <a:schemeClr val="tx1"/>
                </a:solidFill>
                <a:latin typeface="+mn-lt"/>
                <a:ea typeface="Lato" charset="0"/>
                <a:cs typeface="Lato" charset="0"/>
                <a:sym typeface="Lato Bold"/>
              </a:defRPr>
            </a:lvl1pPr>
            <a:lvl2pPr marL="228600" indent="-2286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74B944"/>
              </a:buClr>
              <a:buSzPct val="100000"/>
              <a:defRPr sz="1800" b="0" i="0">
                <a:solidFill>
                  <a:schemeClr val="tx1"/>
                </a:solidFill>
                <a:latin typeface="+mn-lt"/>
                <a:ea typeface="Lato" charset="0"/>
                <a:cs typeface="Lato" charset="0"/>
                <a:sym typeface="Lato Light"/>
              </a:defRPr>
            </a:lvl2pPr>
            <a:lvl3pPr marL="457200" indent="-2286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74B944"/>
              </a:buClr>
              <a:buSzPct val="100000"/>
              <a:defRPr sz="1800" b="0" i="0">
                <a:solidFill>
                  <a:schemeClr val="tx1"/>
                </a:solidFill>
                <a:latin typeface="+mn-lt"/>
                <a:ea typeface="Lato" charset="0"/>
                <a:cs typeface="Lato" charset="0"/>
                <a:sym typeface="Lato Light"/>
              </a:defRPr>
            </a:lvl3pPr>
            <a:lvl4pPr marL="914377" indent="-3047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61D5"/>
              </a:buClr>
              <a:defRPr sz="1867" b="0" i="0">
                <a:solidFill>
                  <a:srgbClr val="72848E"/>
                </a:solidFill>
                <a:latin typeface="Lato" charset="0"/>
                <a:ea typeface="Lato" charset="0"/>
                <a:cs typeface="Lato" charset="0"/>
                <a:sym typeface="Lato Light"/>
              </a:defRPr>
            </a:lvl4pPr>
            <a:lvl5pPr marL="1219170" indent="-3047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61D5"/>
              </a:buClr>
              <a:defRPr sz="1867" b="0" i="0">
                <a:solidFill>
                  <a:srgbClr val="72848E"/>
                </a:solidFill>
                <a:latin typeface="Lato" charset="0"/>
                <a:ea typeface="Lato" charset="0"/>
                <a:cs typeface="Lato" charset="0"/>
                <a:sym typeface="Lato Light"/>
              </a:defRPr>
            </a:lvl5pPr>
          </a:lstStyle>
          <a:p>
            <a:r>
              <a:rPr lang="en-US" dirty="0"/>
              <a:t>Body level one</a:t>
            </a:r>
          </a:p>
          <a:p>
            <a:pPr lvl="1"/>
            <a:r>
              <a:rPr lang="en-US" dirty="0"/>
              <a:t>Body level two</a:t>
            </a:r>
          </a:p>
          <a:p>
            <a:pPr lvl="2"/>
            <a:r>
              <a:rPr lang="en-US" dirty="0"/>
              <a:t>Body level three</a:t>
            </a:r>
          </a:p>
        </p:txBody>
      </p:sp>
    </p:spTree>
    <p:extLst>
      <p:ext uri="{BB962C8B-B14F-4D97-AF65-F5344CB8AC3E}">
        <p14:creationId xmlns:p14="http://schemas.microsoft.com/office/powerpoint/2010/main" val="4071453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/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53"/>
          <p:cNvSpPr>
            <a:spLocks noGrp="1"/>
          </p:cNvSpPr>
          <p:nvPr>
            <p:ph type="title" hasCustomPrompt="1"/>
          </p:nvPr>
        </p:nvSpPr>
        <p:spPr>
          <a:xfrm>
            <a:off x="609600" y="753993"/>
            <a:ext cx="10972800" cy="500877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z="3200" dirty="0"/>
              <a:t>SLIDE TITLE, SANSATION, 32 PT.</a:t>
            </a:r>
            <a:endParaRPr lang="en-US" dirty="0"/>
          </a:p>
        </p:txBody>
      </p:sp>
      <p:sp>
        <p:nvSpPr>
          <p:cNvPr id="5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953249" y="2097025"/>
            <a:ext cx="4114801" cy="3756543"/>
          </a:xfrm>
          <a:prstGeom prst="rect">
            <a:avLst/>
          </a:prstGeom>
          <a:solidFill>
            <a:srgbClr val="F2F2F2"/>
          </a:solidFill>
        </p:spPr>
        <p:txBody>
          <a:bodyPr rIns="0" anchor="ctr"/>
          <a:lstStyle>
            <a:lvl1pPr marL="0" indent="0" algn="ctr">
              <a:lnSpc>
                <a:spcPct val="100000"/>
              </a:lnSpc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400377"/>
            <a:ext cx="10972800" cy="500876"/>
          </a:xfrm>
          <a:prstGeom prst="rect">
            <a:avLst/>
          </a:prstGeom>
        </p:spPr>
        <p:txBody>
          <a:bodyPr lIns="0" tIns="0" anchor="t"/>
          <a:lstStyle>
            <a:lvl1pPr marL="0" indent="0" algn="l">
              <a:lnSpc>
                <a:spcPct val="100000"/>
              </a:lnSpc>
              <a:buNone/>
              <a:defRPr kumimoji="0" lang="en-US" sz="2000" b="0" i="0" u="none" strike="noStrike" cap="none" spc="0" normalizeH="0" baseline="0" dirty="0">
                <a:ln>
                  <a:noFill/>
                </a:ln>
                <a:solidFill>
                  <a:srgbClr val="74B944"/>
                </a:solidFill>
                <a:effectLst/>
                <a:uFillTx/>
                <a:latin typeface="+mn-lt"/>
                <a:ea typeface="Lato Light" charset="0"/>
                <a:cs typeface="Lato Light" charset="0"/>
                <a:sym typeface="BrownStd-Ligh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Shape 54"/>
          <p:cNvSpPr>
            <a:spLocks noGrp="1"/>
          </p:cNvSpPr>
          <p:nvPr>
            <p:ph type="body" idx="1" hasCustomPrompt="1"/>
          </p:nvPr>
        </p:nvSpPr>
        <p:spPr>
          <a:xfrm>
            <a:off x="609600" y="2046760"/>
            <a:ext cx="5647068" cy="4207736"/>
          </a:xfrm>
          <a:prstGeom prst="rect">
            <a:avLst/>
          </a:prstGeom>
        </p:spPr>
        <p:txBody>
          <a:bodyPr l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60D6"/>
              </a:buClr>
              <a:buSzTx/>
              <a:buNone/>
              <a:defRPr sz="1800" b="0" i="0">
                <a:solidFill>
                  <a:schemeClr val="tx1"/>
                </a:solidFill>
                <a:latin typeface="+mn-lt"/>
                <a:ea typeface="Lato" charset="0"/>
                <a:cs typeface="Lato" charset="0"/>
                <a:sym typeface="Lato Bold"/>
              </a:defRPr>
            </a:lvl1pPr>
            <a:lvl2pPr marL="228600" indent="-2286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74B944"/>
              </a:buClr>
              <a:buSzPct val="100000"/>
              <a:defRPr sz="1800" b="0" i="0">
                <a:solidFill>
                  <a:schemeClr val="tx1"/>
                </a:solidFill>
                <a:latin typeface="+mn-lt"/>
                <a:ea typeface="Lato" charset="0"/>
                <a:cs typeface="Lato" charset="0"/>
                <a:sym typeface="Lato Light"/>
              </a:defRPr>
            </a:lvl2pPr>
            <a:lvl3pPr marL="457200" indent="-2286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74B944"/>
              </a:buClr>
              <a:buSzPct val="100000"/>
              <a:defRPr sz="1800" b="0" i="0">
                <a:solidFill>
                  <a:schemeClr val="tx1"/>
                </a:solidFill>
                <a:latin typeface="+mn-lt"/>
                <a:ea typeface="Lato" charset="0"/>
                <a:cs typeface="Lato" charset="0"/>
                <a:sym typeface="Lato Light"/>
              </a:defRPr>
            </a:lvl3pPr>
            <a:lvl4pPr marL="685800" indent="-2286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60D6"/>
              </a:buClr>
              <a:buSzPct val="100000"/>
              <a:defRPr sz="1800" b="0" i="0">
                <a:solidFill>
                  <a:srgbClr val="72848E"/>
                </a:solidFill>
                <a:latin typeface="Lato" charset="0"/>
                <a:ea typeface="Lato" charset="0"/>
                <a:cs typeface="Lato" charset="0"/>
                <a:sym typeface="Lato Light"/>
              </a:defRPr>
            </a:lvl4pPr>
            <a:lvl5pPr marL="1219170" indent="-304792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0061D5"/>
              </a:buClr>
              <a:defRPr sz="1867" b="0" i="0">
                <a:solidFill>
                  <a:srgbClr val="72848E"/>
                </a:solidFill>
                <a:latin typeface="Lato" charset="0"/>
                <a:ea typeface="Lato" charset="0"/>
                <a:cs typeface="Lato" charset="0"/>
                <a:sym typeface="Lato Light"/>
              </a:defRPr>
            </a:lvl5pPr>
          </a:lstStyle>
          <a:p>
            <a:r>
              <a:rPr lang="en-US" dirty="0"/>
              <a:t>Body level one</a:t>
            </a:r>
          </a:p>
          <a:p>
            <a:pPr lvl="1"/>
            <a:r>
              <a:rPr lang="en-US" dirty="0"/>
              <a:t>Body level two</a:t>
            </a:r>
          </a:p>
          <a:p>
            <a:pPr lvl="2"/>
            <a:r>
              <a:rPr lang="en-US" dirty="0"/>
              <a:t>Body level three</a:t>
            </a:r>
          </a:p>
        </p:txBody>
      </p:sp>
    </p:spTree>
    <p:extLst>
      <p:ext uri="{BB962C8B-B14F-4D97-AF65-F5344CB8AC3E}">
        <p14:creationId xmlns:p14="http://schemas.microsoft.com/office/powerpoint/2010/main" val="1822897204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7_Title 1">
    <p:bg>
      <p:bgPr>
        <a:blipFill dpi="0" rotWithShape="1">
          <a:blip r:embed="rId2">
            <a:alphaModFix amt="14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title" hasCustomPrompt="1"/>
          </p:nvPr>
        </p:nvSpPr>
        <p:spPr>
          <a:xfrm>
            <a:off x="928659" y="2737143"/>
            <a:ext cx="10267424" cy="685903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lnSpc>
                <a:spcPct val="100000"/>
              </a:lnSpc>
              <a:defRPr sz="4800" b="1" spc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28787" y="3759655"/>
            <a:ext cx="10267168" cy="1235868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kumimoji="0" lang="en-US" sz="2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BrownStd-Light"/>
              </a:defRPr>
            </a:lvl1pPr>
          </a:lstStyle>
          <a:p>
            <a:pPr lvl="0"/>
            <a:r>
              <a:rPr lang="en-US" dirty="0"/>
              <a:t>Name, Job 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0876095-40E7-2F85-A70B-E2455D965C9B}"/>
              </a:ext>
            </a:extLst>
          </p:cNvPr>
          <p:cNvGrpSpPr/>
          <p:nvPr/>
        </p:nvGrpSpPr>
        <p:grpSpPr>
          <a:xfrm>
            <a:off x="0" y="-549"/>
            <a:ext cx="12192000" cy="46268"/>
            <a:chOff x="0" y="-549"/>
            <a:chExt cx="12192000" cy="4626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EB735D4-EF53-F7BA-0E22-3557F5D7B6B4}"/>
                </a:ext>
              </a:extLst>
            </p:cNvPr>
            <p:cNvGrpSpPr/>
            <p:nvPr/>
          </p:nvGrpSpPr>
          <p:grpSpPr>
            <a:xfrm>
              <a:off x="0" y="0"/>
              <a:ext cx="2395959" cy="45719"/>
              <a:chOff x="4580561" y="2589004"/>
              <a:chExt cx="1064464" cy="25200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D5D6808-991A-8826-23F5-67D2779A4643}"/>
                  </a:ext>
                </a:extLst>
              </p:cNvPr>
              <p:cNvSpPr/>
              <p:nvPr/>
            </p:nvSpPr>
            <p:spPr>
              <a:xfrm rot="-5400000">
                <a:off x="5366325" y="2335504"/>
                <a:ext cx="25200" cy="532200"/>
              </a:xfrm>
              <a:prstGeom prst="rect">
                <a:avLst/>
              </a:prstGeom>
              <a:solidFill>
                <a:srgbClr val="F0D3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1200" dirty="0">
                    <a:solidFill>
                      <a:srgbClr val="666666"/>
                    </a:solidFill>
                    <a:effectLst/>
                    <a:latin typeface="Lato"/>
                    <a:ea typeface="Lato"/>
                    <a:cs typeface="Lato"/>
                  </a:rPr>
                  <a:t> 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F230028-AFE3-C582-78D9-20FC1589CF5D}"/>
                  </a:ext>
                </a:extLst>
              </p:cNvPr>
              <p:cNvSpPr/>
              <p:nvPr/>
            </p:nvSpPr>
            <p:spPr>
              <a:xfrm rot="-5400000">
                <a:off x="4836311" y="2333254"/>
                <a:ext cx="25200" cy="536700"/>
              </a:xfrm>
              <a:prstGeom prst="rect">
                <a:avLst/>
              </a:prstGeom>
              <a:solidFill>
                <a:srgbClr val="EF4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1200" dirty="0">
                    <a:solidFill>
                      <a:srgbClr val="666666"/>
                    </a:solidFill>
                    <a:effectLst/>
                    <a:latin typeface="Lato"/>
                    <a:ea typeface="Lato"/>
                    <a:cs typeface="Lato"/>
                  </a:rPr>
                  <a:t> </a:t>
                </a: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746E697-B1AB-C3B0-15DB-1E6131F2D759}"/>
                </a:ext>
              </a:extLst>
            </p:cNvPr>
            <p:cNvSpPr/>
            <p:nvPr/>
          </p:nvSpPr>
          <p:spPr>
            <a:xfrm rot="16200000">
              <a:off x="11026523" y="-1120307"/>
              <a:ext cx="45719" cy="2285235"/>
            </a:xfrm>
            <a:prstGeom prst="rect">
              <a:avLst/>
            </a:prstGeom>
            <a:solidFill>
              <a:srgbClr val="74B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>
                <a:lnSpc>
                  <a:spcPct val="150000"/>
                </a:lnSpc>
                <a:spcAft>
                  <a:spcPts val="0"/>
                </a:spcAft>
              </a:pPr>
              <a:r>
                <a:rPr lang="en-GB" sz="1200" dirty="0">
                  <a:solidFill>
                    <a:srgbClr val="666666"/>
                  </a:solidFill>
                  <a:effectLst/>
                  <a:latin typeface="Lato"/>
                  <a:ea typeface="Lato"/>
                  <a:cs typeface="Lato"/>
                </a:rPr>
                <a:t> </a:t>
              </a:r>
            </a:p>
          </p:txBody>
        </p:sp>
      </p:grpSp>
      <p:pic>
        <p:nvPicPr>
          <p:cNvPr id="3" name="Picture 2" descr="A black and grey logo&#10;&#10;Description automatically generated">
            <a:extLst>
              <a:ext uri="{FF2B5EF4-FFF2-40B4-BE49-F238E27FC236}">
                <a16:creationId xmlns:a16="http://schemas.microsoft.com/office/drawing/2014/main" id="{08255318-4C86-948F-4454-44CF44459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9279" y="1390882"/>
            <a:ext cx="3106184" cy="89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6037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8_Title 1">
    <p:bg>
      <p:bgPr>
        <a:blipFill dpi="0" rotWithShape="1">
          <a:blip r:embed="rId2">
            <a:alphaModFix amt="14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0876095-40E7-2F85-A70B-E2455D965C9B}"/>
              </a:ext>
            </a:extLst>
          </p:cNvPr>
          <p:cNvGrpSpPr/>
          <p:nvPr/>
        </p:nvGrpSpPr>
        <p:grpSpPr>
          <a:xfrm>
            <a:off x="0" y="-549"/>
            <a:ext cx="12192000" cy="46268"/>
            <a:chOff x="0" y="-549"/>
            <a:chExt cx="12192000" cy="4626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EB735D4-EF53-F7BA-0E22-3557F5D7B6B4}"/>
                </a:ext>
              </a:extLst>
            </p:cNvPr>
            <p:cNvGrpSpPr/>
            <p:nvPr/>
          </p:nvGrpSpPr>
          <p:grpSpPr>
            <a:xfrm>
              <a:off x="0" y="0"/>
              <a:ext cx="2395959" cy="45719"/>
              <a:chOff x="4580561" y="2589004"/>
              <a:chExt cx="1064464" cy="25200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D5D6808-991A-8826-23F5-67D2779A4643}"/>
                  </a:ext>
                </a:extLst>
              </p:cNvPr>
              <p:cNvSpPr/>
              <p:nvPr/>
            </p:nvSpPr>
            <p:spPr>
              <a:xfrm rot="-5400000">
                <a:off x="5366325" y="2335504"/>
                <a:ext cx="25200" cy="532200"/>
              </a:xfrm>
              <a:prstGeom prst="rect">
                <a:avLst/>
              </a:prstGeom>
              <a:solidFill>
                <a:srgbClr val="F0D3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1200" dirty="0">
                    <a:solidFill>
                      <a:srgbClr val="666666"/>
                    </a:solidFill>
                    <a:effectLst/>
                    <a:latin typeface="Lato"/>
                    <a:ea typeface="Lato"/>
                    <a:cs typeface="Lato"/>
                  </a:rPr>
                  <a:t> 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F230028-AFE3-C582-78D9-20FC1589CF5D}"/>
                  </a:ext>
                </a:extLst>
              </p:cNvPr>
              <p:cNvSpPr/>
              <p:nvPr/>
            </p:nvSpPr>
            <p:spPr>
              <a:xfrm rot="-5400000">
                <a:off x="4836311" y="2333254"/>
                <a:ext cx="25200" cy="536700"/>
              </a:xfrm>
              <a:prstGeom prst="rect">
                <a:avLst/>
              </a:prstGeom>
              <a:solidFill>
                <a:srgbClr val="EF4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1200" dirty="0">
                    <a:solidFill>
                      <a:srgbClr val="666666"/>
                    </a:solidFill>
                    <a:effectLst/>
                    <a:latin typeface="Lato"/>
                    <a:ea typeface="Lato"/>
                    <a:cs typeface="Lato"/>
                  </a:rPr>
                  <a:t> </a:t>
                </a: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746E697-B1AB-C3B0-15DB-1E6131F2D759}"/>
                </a:ext>
              </a:extLst>
            </p:cNvPr>
            <p:cNvSpPr/>
            <p:nvPr/>
          </p:nvSpPr>
          <p:spPr>
            <a:xfrm rot="16200000">
              <a:off x="11026523" y="-1120307"/>
              <a:ext cx="45719" cy="2285235"/>
            </a:xfrm>
            <a:prstGeom prst="rect">
              <a:avLst/>
            </a:prstGeom>
            <a:solidFill>
              <a:srgbClr val="74B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>
                <a:lnSpc>
                  <a:spcPct val="150000"/>
                </a:lnSpc>
                <a:spcAft>
                  <a:spcPts val="0"/>
                </a:spcAft>
              </a:pPr>
              <a:r>
                <a:rPr lang="en-GB" sz="1200" dirty="0">
                  <a:solidFill>
                    <a:srgbClr val="666666"/>
                  </a:solidFill>
                  <a:effectLst/>
                  <a:latin typeface="Lato"/>
                  <a:ea typeface="Lato"/>
                  <a:cs typeface="Lato"/>
                </a:rPr>
                <a:t> 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65343A8-377B-CA58-01BB-A4A7BB21333C}"/>
              </a:ext>
            </a:extLst>
          </p:cNvPr>
          <p:cNvSpPr/>
          <p:nvPr/>
        </p:nvSpPr>
        <p:spPr>
          <a:xfrm>
            <a:off x="371475" y="332876"/>
            <a:ext cx="11444288" cy="619224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190500" sx="101000" sy="101000" algn="ctr" rotWithShape="0">
              <a:prstClr val="black">
                <a:alpha val="1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7160" tIns="91440" rIns="137160" bIns="91440" numCol="1" spcCol="38100" rtlCol="0" anchor="t">
            <a:normAutofit/>
          </a:bodyPr>
          <a:lstStyle/>
          <a:p>
            <a:pPr marL="0" marR="0" indent="0" algn="ctr" defTabSz="609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Gill Sans"/>
              <a:cs typeface="Gill Sans"/>
              <a:sym typeface="Gill San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38A64DB-0DC8-7F9A-567A-78772A9C7DB7}"/>
              </a:ext>
            </a:extLst>
          </p:cNvPr>
          <p:cNvCxnSpPr>
            <a:cxnSpLocks/>
          </p:cNvCxnSpPr>
          <p:nvPr/>
        </p:nvCxnSpPr>
        <p:spPr>
          <a:xfrm>
            <a:off x="7843838" y="1031932"/>
            <a:ext cx="0" cy="4794137"/>
          </a:xfrm>
          <a:prstGeom prst="line">
            <a:avLst/>
          </a:prstGeom>
          <a:noFill/>
          <a:ln w="12700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7" name="Picture 6" descr="A green circle with white letters&#10;&#10;Description automatically generated">
            <a:extLst>
              <a:ext uri="{FF2B5EF4-FFF2-40B4-BE49-F238E27FC236}">
                <a16:creationId xmlns:a16="http://schemas.microsoft.com/office/drawing/2014/main" id="{BB917F73-6994-7685-9DC6-935F7F656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5006" y="4218875"/>
            <a:ext cx="503120" cy="503120"/>
          </a:xfrm>
          <a:prstGeom prst="rect">
            <a:avLst/>
          </a:prstGeom>
        </p:spPr>
      </p:pic>
      <p:pic>
        <p:nvPicPr>
          <p:cNvPr id="12" name="Picture 11" descr="A green circle with a white phone symbol&#10;&#10;Description automatically generated">
            <a:extLst>
              <a:ext uri="{FF2B5EF4-FFF2-40B4-BE49-F238E27FC236}">
                <a16:creationId xmlns:a16="http://schemas.microsoft.com/office/drawing/2014/main" id="{D050D8D0-41DF-96F3-8D1B-577388925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053" y="3454116"/>
            <a:ext cx="503120" cy="503120"/>
          </a:xfrm>
          <a:prstGeom prst="rect">
            <a:avLst/>
          </a:prstGeom>
        </p:spPr>
      </p:pic>
      <p:pic>
        <p:nvPicPr>
          <p:cNvPr id="13" name="Picture 12" descr="A green circle with a white globe and a cursor&#10;&#10;Description automatically generated">
            <a:extLst>
              <a:ext uri="{FF2B5EF4-FFF2-40B4-BE49-F238E27FC236}">
                <a16:creationId xmlns:a16="http://schemas.microsoft.com/office/drawing/2014/main" id="{C52A724D-2A13-2115-80BE-CCB27539EF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5006" y="4983633"/>
            <a:ext cx="500802" cy="5008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0BE307F-5C12-F064-ADF1-CED411A78C1E}"/>
              </a:ext>
            </a:extLst>
          </p:cNvPr>
          <p:cNvSpPr txBox="1"/>
          <p:nvPr/>
        </p:nvSpPr>
        <p:spPr>
          <a:xfrm>
            <a:off x="8839139" y="3531062"/>
            <a:ext cx="2332729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 dirty="0">
                <a:solidFill>
                  <a:schemeClr val="tx1"/>
                </a:solidFill>
                <a:uFillTx/>
                <a:latin typeface="+mj-lt"/>
              </a:rPr>
              <a:t>0333 370 2024</a:t>
            </a:r>
            <a:endParaRPr lang="en-GB" sz="1400" b="0" i="1" u="none" strike="noStrike" kern="1200" cap="none" spc="0" baseline="0" dirty="0">
              <a:solidFill>
                <a:schemeClr val="tx1"/>
              </a:solidFill>
              <a:uFillTx/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91EB4E-973F-9A68-CAE9-887CB557F8DD}"/>
              </a:ext>
            </a:extLst>
          </p:cNvPr>
          <p:cNvSpPr txBox="1"/>
          <p:nvPr/>
        </p:nvSpPr>
        <p:spPr>
          <a:xfrm>
            <a:off x="8825810" y="4251754"/>
            <a:ext cx="2332729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 dirty="0" err="1">
                <a:solidFill>
                  <a:schemeClr val="tx1"/>
                </a:solidFill>
                <a:uFillTx/>
                <a:latin typeface="+mj-lt"/>
              </a:rPr>
              <a:t>hello@optimised.net</a:t>
            </a:r>
            <a:endParaRPr lang="en-GB" sz="1400" b="0" i="1" u="none" strike="noStrike" kern="1200" cap="none" spc="0" baseline="0" dirty="0">
              <a:solidFill>
                <a:schemeClr val="tx1"/>
              </a:solidFill>
              <a:uFillTx/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ABFFC7-FE58-EA70-A9D9-C88E7A20508B}"/>
              </a:ext>
            </a:extLst>
          </p:cNvPr>
          <p:cNvSpPr txBox="1"/>
          <p:nvPr/>
        </p:nvSpPr>
        <p:spPr>
          <a:xfrm>
            <a:off x="8845624" y="5035250"/>
            <a:ext cx="2332729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 dirty="0" err="1">
                <a:solidFill>
                  <a:schemeClr val="tx1"/>
                </a:solidFill>
                <a:uFillTx/>
                <a:latin typeface="+mj-lt"/>
              </a:rPr>
              <a:t>optimised.net</a:t>
            </a:r>
            <a:endParaRPr lang="en-GB" sz="1400" b="0" i="1" u="none" strike="noStrike" kern="1200" cap="none" spc="0" baseline="0" dirty="0">
              <a:solidFill>
                <a:schemeClr val="tx1"/>
              </a:solidFill>
              <a:uFillTx/>
              <a:latin typeface="+mj-lt"/>
            </a:endParaRPr>
          </a:p>
        </p:txBody>
      </p:sp>
      <p:pic>
        <p:nvPicPr>
          <p:cNvPr id="3" name="Picture 2" descr="A black and grey logo&#10;&#10;Description automatically generated">
            <a:extLst>
              <a:ext uri="{FF2B5EF4-FFF2-40B4-BE49-F238E27FC236}">
                <a16:creationId xmlns:a16="http://schemas.microsoft.com/office/drawing/2014/main" id="{08255318-4C86-948F-4454-44CF444593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3053" y="1387794"/>
            <a:ext cx="2621172" cy="75579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3BB94E6-A227-DF4F-0EAC-8DCCF808C37A}"/>
              </a:ext>
            </a:extLst>
          </p:cNvPr>
          <p:cNvSpPr txBox="1"/>
          <p:nvPr/>
        </p:nvSpPr>
        <p:spPr>
          <a:xfrm>
            <a:off x="8323053" y="2467425"/>
            <a:ext cx="2855300" cy="627864"/>
          </a:xfrm>
          <a:prstGeom prst="rect">
            <a:avLst/>
          </a:prstGeom>
        </p:spPr>
        <p:txBody>
          <a:bodyPr wrap="square" lIns="0" tIns="0" rtlCol="0" anchor="t">
            <a:spAutoFit/>
          </a:bodyPr>
          <a:lstStyle/>
          <a:p>
            <a:pPr algn="l"/>
            <a:r>
              <a:rPr lang="en-US" sz="1400" b="0" i="0" spc="0" dirty="0">
                <a:latin typeface="Sansation" panose="02000000000000000000" pitchFamily="2"/>
              </a:rPr>
              <a:t>If you have any questions, please consult your account manager, or get in touch with us below.</a:t>
            </a:r>
          </a:p>
        </p:txBody>
      </p:sp>
    </p:spTree>
    <p:extLst>
      <p:ext uri="{BB962C8B-B14F-4D97-AF65-F5344CB8AC3E}">
        <p14:creationId xmlns:p14="http://schemas.microsoft.com/office/powerpoint/2010/main" val="131629994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689AE-D09A-F04D-167A-72D8E7213A9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96BFA-0255-6649-3902-BEC421304D3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6B65C-4D5E-F414-33AF-7AC8DFB751D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87C1DAD3-F6EA-409E-93CB-022744E43FB0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23DBE-E250-D721-6C0D-4543990647E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609600" y="1416262"/>
            <a:ext cx="10972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03DF5-1A55-032D-6BE0-2A7F888F11A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32B854F7-5FFD-4EDE-84A0-BB59B08586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81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009C5-5F16-EF11-9703-F8C8F56DF18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C04F5-317B-E0F4-565B-98316C5494A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600" y="1968768"/>
            <a:ext cx="10972800" cy="425423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11C48-F4DB-CE0F-2DD7-DACE9970175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87C1DAD3-F6EA-409E-93CB-022744E43FB0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F7FF8-DAAF-F173-3BA0-FC6552F44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609600" y="1416262"/>
            <a:ext cx="10972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DDFDE9-23BE-0D06-598E-E4E6CD50DD4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32B854F7-5FFD-4EDE-84A0-BB59B08586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029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1A44BD-C61A-6491-F70A-7FEDC0F28FF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fld id="{87C1DAD3-F6EA-409E-93CB-022744E43FB0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689D69-0998-8C80-626E-88931ABF0A0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609600" y="1416262"/>
            <a:ext cx="10972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703FBF-92B9-9AA3-2165-CCC4910691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fld id="{32B854F7-5FFD-4EDE-84A0-BB59B08586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439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609600" y="777363"/>
            <a:ext cx="10972800" cy="55613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rIns="228600" anchor="t"/>
          <a:lstStyle/>
          <a:p>
            <a:pPr lvl="0" fontAlgn="auto" hangingPunct="1"/>
            <a:r>
              <a:rPr lang="en-GB" dirty="0"/>
              <a:t>CLICK TO ADD 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5F225B-DED2-7D6A-6F26-6984755F7453}"/>
              </a:ext>
            </a:extLst>
          </p:cNvPr>
          <p:cNvSpPr/>
          <p:nvPr/>
        </p:nvSpPr>
        <p:spPr>
          <a:xfrm>
            <a:off x="-38100" y="6538500"/>
            <a:ext cx="12230100" cy="330009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7160" tIns="91440" rIns="137160" bIns="91440" numCol="1" spcCol="38100" rtlCol="0" anchor="t">
            <a:normAutofit fontScale="40000" lnSpcReduction="20000"/>
          </a:bodyPr>
          <a:lstStyle/>
          <a:p>
            <a:pPr marL="0" marR="0" indent="0" algn="ctr" defTabSz="609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8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Gill Sans"/>
              <a:cs typeface="Gill Sans"/>
              <a:sym typeface="Gill San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02684DC-8086-0985-EE5D-07F927F81133}"/>
              </a:ext>
            </a:extLst>
          </p:cNvPr>
          <p:cNvGrpSpPr/>
          <p:nvPr/>
        </p:nvGrpSpPr>
        <p:grpSpPr>
          <a:xfrm>
            <a:off x="588581" y="6559521"/>
            <a:ext cx="1539646" cy="276999"/>
            <a:chOff x="609601" y="6527991"/>
            <a:chExt cx="1539646" cy="27699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44BE054-A22C-42EF-4FE5-794C47D6618F}"/>
                </a:ext>
              </a:extLst>
            </p:cNvPr>
            <p:cNvSpPr txBox="1"/>
            <p:nvPr/>
          </p:nvSpPr>
          <p:spPr>
            <a:xfrm>
              <a:off x="828962" y="6527991"/>
              <a:ext cx="1320285" cy="276999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20" tIns="45720" rIns="45720" bIns="4572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675"/>
                </a:spcBef>
              </a:pPr>
              <a:r>
                <a:rPr lang="en-GB" sz="1200" b="0" spc="0" dirty="0">
                  <a:solidFill>
                    <a:schemeClr val="bg1"/>
                  </a:solidFill>
                  <a:latin typeface="+mj-lt"/>
                  <a:ea typeface="Lato Light" charset="0"/>
                  <a:cs typeface="Lato Light" charset="0"/>
                  <a:sym typeface="Lato Light"/>
                </a:rPr>
                <a:t>optimised.net</a:t>
              </a:r>
            </a:p>
          </p:txBody>
        </p:sp>
        <p:pic>
          <p:nvPicPr>
            <p:cNvPr id="15" name="Picture 14" descr="Icon&#10;&#10;Description automatically generated">
              <a:extLst>
                <a:ext uri="{FF2B5EF4-FFF2-40B4-BE49-F238E27FC236}">
                  <a16:creationId xmlns:a16="http://schemas.microsoft.com/office/drawing/2014/main" id="{845CC3A0-2639-6D73-25E4-C35738829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1" y="6579476"/>
              <a:ext cx="179122" cy="179122"/>
            </a:xfrm>
            <a:prstGeom prst="rect">
              <a:avLst/>
            </a:prstGeom>
          </p:spPr>
        </p:pic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AA38AA-E941-3DB4-A2D4-462052951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574" y="2048256"/>
            <a:ext cx="10971825" cy="4167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8C9C04CB-B0C9-0FE4-DB0D-9F1D2A9216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1416262"/>
            <a:ext cx="10972800" cy="455940"/>
          </a:xfrm>
          <a:prstGeom prst="rect">
            <a:avLst/>
          </a:prstGeom>
        </p:spPr>
        <p:txBody>
          <a:bodyPr vert="horz" lIns="0" tIns="0" rIns="0" bIns="180000" rtlCol="0" anchor="ctr"/>
          <a:lstStyle>
            <a:lvl1pPr algn="l">
              <a:defRPr sz="2000" spc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E9E9FEB-B3BB-F96D-EDBE-95C2FA643342}"/>
              </a:ext>
            </a:extLst>
          </p:cNvPr>
          <p:cNvGrpSpPr/>
          <p:nvPr/>
        </p:nvGrpSpPr>
        <p:grpSpPr>
          <a:xfrm>
            <a:off x="0" y="-550"/>
            <a:ext cx="12192000" cy="46269"/>
            <a:chOff x="0" y="-550"/>
            <a:chExt cx="12192000" cy="4626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64A4D41-2A7C-2326-0B60-F96777D7913D}"/>
                </a:ext>
              </a:extLst>
            </p:cNvPr>
            <p:cNvGrpSpPr/>
            <p:nvPr/>
          </p:nvGrpSpPr>
          <p:grpSpPr>
            <a:xfrm>
              <a:off x="0" y="0"/>
              <a:ext cx="2395959" cy="45719"/>
              <a:chOff x="4580561" y="2589004"/>
              <a:chExt cx="1064464" cy="2520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1DF10BA-F170-9CF1-0E81-8E993012E0B1}"/>
                  </a:ext>
                </a:extLst>
              </p:cNvPr>
              <p:cNvSpPr/>
              <p:nvPr/>
            </p:nvSpPr>
            <p:spPr>
              <a:xfrm rot="-5400000">
                <a:off x="5366325" y="2335504"/>
                <a:ext cx="25200" cy="532200"/>
              </a:xfrm>
              <a:prstGeom prst="rect">
                <a:avLst/>
              </a:prstGeom>
              <a:solidFill>
                <a:srgbClr val="F0D3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1200" dirty="0">
                    <a:solidFill>
                      <a:srgbClr val="666666"/>
                    </a:solidFill>
                    <a:effectLst/>
                    <a:latin typeface="Lato"/>
                    <a:ea typeface="Lato"/>
                    <a:cs typeface="Lato"/>
                  </a:rPr>
                  <a:t> 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863EA7A-1678-43E4-CE2C-8E501E89927A}"/>
                  </a:ext>
                </a:extLst>
              </p:cNvPr>
              <p:cNvSpPr/>
              <p:nvPr/>
            </p:nvSpPr>
            <p:spPr>
              <a:xfrm rot="-5400000">
                <a:off x="4836311" y="2333254"/>
                <a:ext cx="25200" cy="536700"/>
              </a:xfrm>
              <a:prstGeom prst="rect">
                <a:avLst/>
              </a:prstGeom>
              <a:solidFill>
                <a:srgbClr val="EF43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l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GB" sz="1200" dirty="0">
                    <a:solidFill>
                      <a:srgbClr val="666666"/>
                    </a:solidFill>
                    <a:effectLst/>
                    <a:latin typeface="Lato"/>
                    <a:ea typeface="Lato"/>
                    <a:cs typeface="Lato"/>
                  </a:rPr>
                  <a:t> </a:t>
                </a:r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EDF0A5D-EFFE-EBA0-FAF6-610B16CC427B}"/>
                </a:ext>
              </a:extLst>
            </p:cNvPr>
            <p:cNvSpPr/>
            <p:nvPr/>
          </p:nvSpPr>
          <p:spPr>
            <a:xfrm rot="16200000">
              <a:off x="10957878" y="-1188953"/>
              <a:ext cx="45719" cy="2422525"/>
            </a:xfrm>
            <a:prstGeom prst="rect">
              <a:avLst/>
            </a:prstGeom>
            <a:solidFill>
              <a:srgbClr val="74B9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l">
                <a:lnSpc>
                  <a:spcPct val="150000"/>
                </a:lnSpc>
                <a:spcAft>
                  <a:spcPts val="0"/>
                </a:spcAft>
              </a:pPr>
              <a:r>
                <a:rPr lang="en-GB" sz="1200" dirty="0">
                  <a:solidFill>
                    <a:srgbClr val="666666"/>
                  </a:solidFill>
                  <a:effectLst/>
                  <a:latin typeface="Lato"/>
                  <a:ea typeface="Lato"/>
                  <a:cs typeface="Lato"/>
                </a:rPr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480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ransition spd="med"/>
  <p:txStyles>
    <p:titleStyle>
      <a:lvl1pPr marL="0" marR="0" indent="0" algn="l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kumimoji="0" sz="3200" b="1" i="0" u="none" strike="noStrike" cap="none" spc="600" normalizeH="0" baseline="0">
          <a:ln>
            <a:noFill/>
          </a:ln>
          <a:solidFill>
            <a:schemeClr val="tx1"/>
          </a:solidFill>
          <a:effectLst/>
          <a:uFillTx/>
          <a:latin typeface="+mj-lt"/>
          <a:ea typeface="Lato Heavy"/>
          <a:cs typeface="Lato Heavy"/>
          <a:sym typeface="BrownStd-Light"/>
        </a:defRPr>
      </a:lvl1pPr>
      <a:lvl2pPr marL="0" marR="0" indent="114297" algn="l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171F25">
              <a:alpha val="80018"/>
            </a:srgbClr>
          </a:solidFill>
          <a:uFillTx/>
          <a:latin typeface="Lato Heavy"/>
          <a:ea typeface="Lato Heavy"/>
          <a:cs typeface="Lato Heavy"/>
          <a:sym typeface="Lato Heavy"/>
        </a:defRPr>
      </a:lvl2pPr>
      <a:lvl3pPr marL="0" marR="0" indent="228594" algn="l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171F25">
              <a:alpha val="80018"/>
            </a:srgbClr>
          </a:solidFill>
          <a:uFillTx/>
          <a:latin typeface="Lato Heavy"/>
          <a:ea typeface="Lato Heavy"/>
          <a:cs typeface="Lato Heavy"/>
          <a:sym typeface="Lato Heavy"/>
        </a:defRPr>
      </a:lvl3pPr>
      <a:lvl4pPr marL="0" marR="0" indent="342891" algn="l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171F25">
              <a:alpha val="80018"/>
            </a:srgbClr>
          </a:solidFill>
          <a:uFillTx/>
          <a:latin typeface="Lato Heavy"/>
          <a:ea typeface="Lato Heavy"/>
          <a:cs typeface="Lato Heavy"/>
          <a:sym typeface="Lato Heavy"/>
        </a:defRPr>
      </a:lvl4pPr>
      <a:lvl5pPr marL="0" marR="0" indent="457189" algn="l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171F25">
              <a:alpha val="80018"/>
            </a:srgbClr>
          </a:solidFill>
          <a:uFillTx/>
          <a:latin typeface="Lato Heavy"/>
          <a:ea typeface="Lato Heavy"/>
          <a:cs typeface="Lato Heavy"/>
          <a:sym typeface="Lato Heavy"/>
        </a:defRPr>
      </a:lvl5pPr>
      <a:lvl6pPr marL="0" marR="0" indent="571486" algn="l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171F25">
              <a:alpha val="80018"/>
            </a:srgbClr>
          </a:solidFill>
          <a:uFillTx/>
          <a:latin typeface="Lato Heavy"/>
          <a:ea typeface="Lato Heavy"/>
          <a:cs typeface="Lato Heavy"/>
          <a:sym typeface="Lato Heavy"/>
        </a:defRPr>
      </a:lvl6pPr>
      <a:lvl7pPr marL="0" marR="0" indent="685783" algn="l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171F25">
              <a:alpha val="80018"/>
            </a:srgbClr>
          </a:solidFill>
          <a:uFillTx/>
          <a:latin typeface="Lato Heavy"/>
          <a:ea typeface="Lato Heavy"/>
          <a:cs typeface="Lato Heavy"/>
          <a:sym typeface="Lato Heavy"/>
        </a:defRPr>
      </a:lvl7pPr>
      <a:lvl8pPr marL="0" marR="0" indent="800080" algn="l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171F25">
              <a:alpha val="80018"/>
            </a:srgbClr>
          </a:solidFill>
          <a:uFillTx/>
          <a:latin typeface="Lato Heavy"/>
          <a:ea typeface="Lato Heavy"/>
          <a:cs typeface="Lato Heavy"/>
          <a:sym typeface="Lato Heavy"/>
        </a:defRPr>
      </a:lvl8pPr>
      <a:lvl9pPr marL="0" marR="0" indent="914377" algn="l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ln>
            <a:noFill/>
          </a:ln>
          <a:solidFill>
            <a:srgbClr val="171F25">
              <a:alpha val="80018"/>
            </a:srgbClr>
          </a:solidFill>
          <a:uFillTx/>
          <a:latin typeface="Lato Heavy"/>
          <a:ea typeface="Lato Heavy"/>
          <a:cs typeface="Lato Heavy"/>
          <a:sym typeface="Lato Heavy"/>
        </a:defRPr>
      </a:lvl9pPr>
    </p:titleStyle>
    <p:bodyStyle>
      <a:lvl1pPr marL="0" marR="0" indent="0" algn="l" defTabSz="412740" eaLnBrk="1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Pct val="75000"/>
        <a:buFontTx/>
        <a:buNone/>
        <a:tabLst/>
        <a:defRPr kumimoji="0" sz="1800" b="0" i="0" u="none" strike="noStrike" cap="none" spc="0" normalizeH="0" baseline="0">
          <a:ln>
            <a:noFill/>
          </a:ln>
          <a:solidFill>
            <a:schemeClr val="tx1"/>
          </a:solidFill>
          <a:effectLst/>
          <a:uFillTx/>
          <a:latin typeface="+mn-lt"/>
          <a:ea typeface="Lato Bold"/>
          <a:cs typeface="Lato Bold"/>
          <a:sym typeface="BrownStd-Light"/>
        </a:defRPr>
      </a:lvl1pPr>
      <a:lvl2pPr marL="0" marR="0" indent="-228600" algn="l" defTabSz="41274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SzPct val="100000"/>
        <a:buFont typeface="Arial" charset="0"/>
        <a:buChar char="•"/>
        <a:tabLst/>
        <a:defRPr kumimoji="0" sz="1800" b="0" i="0" u="none" strike="noStrike" cap="none" spc="0" normalizeH="0" baseline="0" dirty="0">
          <a:ln>
            <a:noFill/>
          </a:ln>
          <a:solidFill>
            <a:schemeClr val="tx1"/>
          </a:solidFill>
          <a:effectLst/>
          <a:uFillTx/>
          <a:latin typeface="+mn-lt"/>
          <a:ea typeface="+mn-ea"/>
          <a:cs typeface="+mn-cs"/>
          <a:sym typeface="BrownStd-Light"/>
        </a:defRPr>
      </a:lvl2pPr>
      <a:lvl3pPr marL="228600" marR="0" indent="-228600" algn="l" defTabSz="41274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SzPct val="75000"/>
        <a:buFont typeface="Arial" charset="0"/>
        <a:buChar char="•"/>
        <a:tabLst/>
        <a:defRPr kumimoji="0" sz="1800" b="0" i="0" u="none" strike="noStrike" cap="none" spc="0" normalizeH="0" baseline="0" dirty="0">
          <a:ln>
            <a:noFill/>
          </a:ln>
          <a:solidFill>
            <a:srgbClr val="636D78"/>
          </a:solidFill>
          <a:effectLst/>
          <a:uFillTx/>
          <a:latin typeface="+mn-lt"/>
          <a:ea typeface="+mn-ea"/>
          <a:cs typeface="+mn-cs"/>
          <a:sym typeface="BrownStd-Light"/>
        </a:defRPr>
      </a:lvl3pPr>
      <a:lvl4pPr marL="457200" marR="0" indent="-228600" algn="l" defTabSz="41274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SzPct val="100000"/>
        <a:buFont typeface="Arial" panose="020B0604020202020204" pitchFamily="34" charset="0"/>
        <a:buChar char="•"/>
        <a:tabLst/>
        <a:defRPr kumimoji="0" sz="1800" b="0" i="0" u="none" strike="noStrike" cap="none" spc="0" normalizeH="0" baseline="0" dirty="0">
          <a:ln>
            <a:noFill/>
          </a:ln>
          <a:solidFill>
            <a:schemeClr val="tx1"/>
          </a:solidFill>
          <a:effectLst/>
          <a:uFillTx/>
          <a:latin typeface="+mn-lt"/>
          <a:ea typeface="+mn-ea"/>
          <a:cs typeface="+mn-cs"/>
          <a:sym typeface="BrownStd-Light"/>
        </a:defRPr>
      </a:lvl4pPr>
      <a:lvl5pPr marL="685800" marR="0" indent="-228600" algn="l" defTabSz="41274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SzPct val="100000"/>
        <a:buFont typeface="Arial" panose="020B0604020202020204" pitchFamily="34" charset="0"/>
        <a:buChar char="•"/>
        <a:tabLst/>
        <a:defRPr kumimoji="0" sz="1800" b="0" i="0" u="none" strike="noStrike" cap="none" spc="0" normalizeH="0" baseline="0" dirty="0">
          <a:ln>
            <a:noFill/>
          </a:ln>
          <a:solidFill>
            <a:schemeClr val="tx1"/>
          </a:solidFill>
          <a:effectLst/>
          <a:uFillTx/>
          <a:latin typeface="+mn-lt"/>
          <a:ea typeface="+mn-ea"/>
          <a:cs typeface="+mn-cs"/>
          <a:sym typeface="BrownStd-Light"/>
        </a:defRPr>
      </a:lvl5pPr>
      <a:lvl6pPr marL="914400" marR="0" indent="-228600" algn="l" defTabSz="41274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rgbClr val="74B944"/>
        </a:buClr>
        <a:buSzPct val="100000"/>
        <a:buFont typeface="Arial" panose="020B0604020202020204" pitchFamily="34" charset="0"/>
        <a:buChar char="•"/>
        <a:tabLst/>
        <a:defRPr kumimoji="0" lang="en-US" sz="1800" b="0" i="0" u="none" strike="noStrike" cap="none" spc="0" normalizeH="0" baseline="0" dirty="0" smtClean="0">
          <a:ln>
            <a:noFill/>
          </a:ln>
          <a:solidFill>
            <a:schemeClr val="tx1"/>
          </a:solidFill>
          <a:effectLst/>
          <a:uFillTx/>
          <a:latin typeface="+mn-lt"/>
          <a:ea typeface="+mn-ea"/>
          <a:cs typeface="+mn-cs"/>
          <a:sym typeface="BrownStd-Light"/>
        </a:defRPr>
      </a:lvl6pPr>
      <a:lvl7pPr marL="2222444" marR="0" indent="-317492" algn="l" defTabSz="412740" eaLnBrk="1" latinLnBrk="0" hangingPunct="1">
        <a:lnSpc>
          <a:spcPct val="100000"/>
        </a:lnSpc>
        <a:spcBef>
          <a:spcPts val="26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2539937" marR="0" indent="-317492" algn="l" defTabSz="412740" eaLnBrk="1" latinLnBrk="0" hangingPunct="1">
        <a:lnSpc>
          <a:spcPct val="100000"/>
        </a:lnSpc>
        <a:spcBef>
          <a:spcPts val="26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2857429" marR="0" indent="-317492" algn="l" defTabSz="412740" eaLnBrk="1" latinLnBrk="0" hangingPunct="1">
        <a:lnSpc>
          <a:spcPct val="100000"/>
        </a:lnSpc>
        <a:spcBef>
          <a:spcPts val="26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14297" algn="ctr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228594" algn="ctr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342891" algn="ctr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457189" algn="ctr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571486" algn="ctr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685783" algn="ctr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800080" algn="ctr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914377" algn="ctr" defTabSz="41274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192">
          <p15:clr>
            <a:srgbClr val="F26B43"/>
          </p15:clr>
        </p15:guide>
        <p15:guide id="3" pos="384">
          <p15:clr>
            <a:srgbClr val="F26B43"/>
          </p15:clr>
        </p15:guide>
        <p15:guide id="4" pos="7488">
          <p15:clr>
            <a:srgbClr val="F26B43"/>
          </p15:clr>
        </p15:guide>
        <p15:guide id="5" pos="7296">
          <p15:clr>
            <a:srgbClr val="F26B43"/>
          </p15:clr>
        </p15:guide>
        <p15:guide id="6" pos="576">
          <p15:clr>
            <a:srgbClr val="F26B43"/>
          </p15:clr>
        </p15:guide>
        <p15:guide id="7" pos="7104">
          <p15:clr>
            <a:srgbClr val="F26B43"/>
          </p15:clr>
        </p15:guide>
        <p15:guide id="8" pos="4032">
          <p15:clr>
            <a:srgbClr val="F26B43"/>
          </p15:clr>
        </p15:guide>
        <p15:guide id="9" pos="3648">
          <p15:clr>
            <a:srgbClr val="F26B43"/>
          </p15:clr>
        </p15:guide>
        <p15:guide id="10" pos="5568">
          <p15:clr>
            <a:srgbClr val="F26B43"/>
          </p15:clr>
        </p15:guide>
        <p15:guide id="11" pos="2112">
          <p15:clr>
            <a:srgbClr val="F26B43"/>
          </p15:clr>
        </p15:guide>
        <p15:guide id="12" orient="horz" pos="176">
          <p15:clr>
            <a:srgbClr val="F26B43"/>
          </p15:clr>
        </p15:guide>
        <p15:guide id="13" orient="horz" pos="368">
          <p15:clr>
            <a:srgbClr val="F26B43"/>
          </p15:clr>
        </p15:guide>
        <p15:guide id="14" orient="horz" pos="4144">
          <p15:clr>
            <a:srgbClr val="F26B43"/>
          </p15:clr>
        </p15:guide>
        <p15:guide id="15" orient="horz" pos="3952">
          <p15:clr>
            <a:srgbClr val="F26B43"/>
          </p15:clr>
        </p15:guide>
        <p15:guide id="16" orient="horz" pos="1232">
          <p15:clr>
            <a:srgbClr val="F26B43"/>
          </p15:clr>
        </p15:guide>
        <p15:guide id="17" orient="horz" pos="1040">
          <p15:clr>
            <a:srgbClr val="F26B43"/>
          </p15:clr>
        </p15:guide>
        <p15:guide id="18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5695B-BD43-665B-1DC9-68C7117BD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659" y="2737143"/>
            <a:ext cx="10267424" cy="1542757"/>
          </a:xfrm>
        </p:spPr>
        <p:txBody>
          <a:bodyPr/>
          <a:lstStyle/>
          <a:p>
            <a:r>
              <a:rPr lang="en-US" dirty="0"/>
              <a:t>Utility Recharging </a:t>
            </a:r>
            <a:br>
              <a:rPr lang="en-US" dirty="0"/>
            </a:br>
            <a:r>
              <a:rPr lang="en-US" dirty="0"/>
              <a:t>Best Practice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C89FDF-52C7-3FBF-247B-9CD46B3052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2416" y="4509164"/>
            <a:ext cx="10267168" cy="1235868"/>
          </a:xfrm>
        </p:spPr>
        <p:txBody>
          <a:bodyPr/>
          <a:lstStyle/>
          <a:p>
            <a:r>
              <a:rPr lang="en-US" dirty="0"/>
              <a:t>Greg Tracy</a:t>
            </a:r>
          </a:p>
          <a:p>
            <a:r>
              <a:rPr lang="en-US" dirty="0"/>
              <a:t>Head of Client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35187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2DE74-410E-D863-77CB-861B43134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37663"/>
            <a:ext cx="10972800" cy="1064138"/>
          </a:xfrm>
        </p:spPr>
        <p:txBody>
          <a:bodyPr/>
          <a:lstStyle/>
          <a:p>
            <a:r>
              <a:rPr lang="en-GB" b="1" dirty="0"/>
              <a:t>INTRODUCTION TO EMS, BEMS, AND COMMERCIAL TENANT RECHARGING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EF63B4E-C83D-9DBF-E062-09DFB6C85EE2}"/>
              </a:ext>
            </a:extLst>
          </p:cNvPr>
          <p:cNvGrpSpPr/>
          <p:nvPr/>
        </p:nvGrpSpPr>
        <p:grpSpPr>
          <a:xfrm>
            <a:off x="607939" y="2971796"/>
            <a:ext cx="2396861" cy="1492627"/>
            <a:chOff x="660456" y="3086145"/>
            <a:chExt cx="2396861" cy="1492627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6C03618-3719-2E70-1162-A97868EEF59B}"/>
                </a:ext>
              </a:extLst>
            </p:cNvPr>
            <p:cNvSpPr/>
            <p:nvPr/>
          </p:nvSpPr>
          <p:spPr>
            <a:xfrm>
              <a:off x="660456" y="3086145"/>
              <a:ext cx="2396861" cy="1471613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EEAC6F5-EFF1-8D14-D992-630760DF8643}"/>
                </a:ext>
              </a:extLst>
            </p:cNvPr>
            <p:cNvSpPr/>
            <p:nvPr/>
          </p:nvSpPr>
          <p:spPr>
            <a:xfrm>
              <a:off x="660456" y="4370310"/>
              <a:ext cx="2396861" cy="208462"/>
            </a:xfrm>
            <a:prstGeom prst="rect">
              <a:avLst/>
            </a:prstGeom>
            <a:solidFill>
              <a:schemeClr val="tx1"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" name="Title 3">
              <a:extLst>
                <a:ext uri="{FF2B5EF4-FFF2-40B4-BE49-F238E27FC236}">
                  <a16:creationId xmlns:a16="http://schemas.microsoft.com/office/drawing/2014/main" id="{57F946B9-7863-56DF-64E1-EDD7B788D5C1}"/>
                </a:ext>
              </a:extLst>
            </p:cNvPr>
            <p:cNvSpPr txBox="1">
              <a:spLocks/>
            </p:cNvSpPr>
            <p:nvPr/>
          </p:nvSpPr>
          <p:spPr>
            <a:xfrm>
              <a:off x="719069" y="3245766"/>
              <a:ext cx="2295384" cy="956318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800" b="0" spc="0" dirty="0">
                  <a:solidFill>
                    <a:schemeClr val="tx1"/>
                  </a:solidFill>
                  <a:latin typeface="+mj-lt"/>
                </a:rPr>
                <a:t>What is a Building Network Operator (BNO) ?</a:t>
              </a:r>
            </a:p>
          </p:txBody>
        </p:sp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264FBA6-5E25-65B2-A227-0DA1BEAA6614}"/>
                </a:ext>
              </a:extLst>
            </p:cNvPr>
            <p:cNvSpPr txBox="1">
              <a:spLocks/>
            </p:cNvSpPr>
            <p:nvPr/>
          </p:nvSpPr>
          <p:spPr>
            <a:xfrm>
              <a:off x="730788" y="4342371"/>
              <a:ext cx="2258864" cy="23640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</a:pPr>
              <a:endParaRPr lang="en-US" sz="800" b="0" spc="0" dirty="0">
                <a:solidFill>
                  <a:schemeClr val="tx1">
                    <a:alpha val="50000"/>
                  </a:schemeClr>
                </a:solidFill>
                <a:latin typeface="+mj-lt"/>
                <a:ea typeface="Roboto Light" charset="0"/>
                <a:cs typeface="Roboto Light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E519683-8A07-6510-A301-5760F80FA3F1}"/>
                </a:ext>
              </a:extLst>
            </p:cNvPr>
            <p:cNvCxnSpPr>
              <a:cxnSpLocks/>
            </p:cNvCxnSpPr>
            <p:nvPr/>
          </p:nvCxnSpPr>
          <p:spPr>
            <a:xfrm>
              <a:off x="678207" y="3086145"/>
              <a:ext cx="0" cy="1471613"/>
            </a:xfrm>
            <a:prstGeom prst="line">
              <a:avLst/>
            </a:prstGeom>
            <a:ln w="25400">
              <a:solidFill>
                <a:srgbClr val="74B9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86DA37C-F8B8-C07F-AB74-D9A42BE8E631}"/>
              </a:ext>
            </a:extLst>
          </p:cNvPr>
          <p:cNvSpPr txBox="1"/>
          <p:nvPr/>
        </p:nvSpPr>
        <p:spPr>
          <a:xfrm>
            <a:off x="607938" y="1933734"/>
            <a:ext cx="109727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000" b="1" dirty="0">
                <a:latin typeface="+mn-lt"/>
              </a:rPr>
              <a:t>Overview</a:t>
            </a:r>
            <a:r>
              <a:rPr lang="en-GB" sz="2000" dirty="0">
                <a:latin typeface="+mn-lt"/>
              </a:rPr>
              <a:t>: Energy Management System (EMS) and Building Management System (BMS) are the backbone of modern energy efficiency in commercial buildings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8E97F9B-DD5C-B8CA-AFBF-99668173DD1E}"/>
              </a:ext>
            </a:extLst>
          </p:cNvPr>
          <p:cNvGrpSpPr/>
          <p:nvPr/>
        </p:nvGrpSpPr>
        <p:grpSpPr>
          <a:xfrm>
            <a:off x="3236837" y="2971796"/>
            <a:ext cx="2396861" cy="1492627"/>
            <a:chOff x="660456" y="3086145"/>
            <a:chExt cx="2396861" cy="1492627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C17417B7-71A2-5776-E1CF-3F56D100B070}"/>
                </a:ext>
              </a:extLst>
            </p:cNvPr>
            <p:cNvSpPr/>
            <p:nvPr/>
          </p:nvSpPr>
          <p:spPr>
            <a:xfrm>
              <a:off x="660456" y="3086145"/>
              <a:ext cx="2396861" cy="1471613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CDDA688-1FBD-9922-DEEC-FE155A152347}"/>
                </a:ext>
              </a:extLst>
            </p:cNvPr>
            <p:cNvSpPr/>
            <p:nvPr/>
          </p:nvSpPr>
          <p:spPr>
            <a:xfrm>
              <a:off x="660456" y="4370310"/>
              <a:ext cx="2396861" cy="208462"/>
            </a:xfrm>
            <a:prstGeom prst="rect">
              <a:avLst/>
            </a:prstGeom>
            <a:solidFill>
              <a:schemeClr val="tx1"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8" name="Title 3">
              <a:extLst>
                <a:ext uri="{FF2B5EF4-FFF2-40B4-BE49-F238E27FC236}">
                  <a16:creationId xmlns:a16="http://schemas.microsoft.com/office/drawing/2014/main" id="{C8345989-0DB5-5BDA-D4BE-478F4571B34B}"/>
                </a:ext>
              </a:extLst>
            </p:cNvPr>
            <p:cNvSpPr txBox="1">
              <a:spLocks/>
            </p:cNvSpPr>
            <p:nvPr/>
          </p:nvSpPr>
          <p:spPr>
            <a:xfrm>
              <a:off x="719069" y="3245766"/>
              <a:ext cx="2295384" cy="956318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800" b="0" spc="0" dirty="0">
                  <a:solidFill>
                    <a:schemeClr val="tx1"/>
                  </a:solidFill>
                  <a:latin typeface="+mj-lt"/>
                </a:rPr>
                <a:t>The purpose of EMS/BEMS</a:t>
              </a:r>
            </a:p>
          </p:txBody>
        </p:sp>
        <p:sp>
          <p:nvSpPr>
            <p:cNvPr id="19" name="Title 3">
              <a:extLst>
                <a:ext uri="{FF2B5EF4-FFF2-40B4-BE49-F238E27FC236}">
                  <a16:creationId xmlns:a16="http://schemas.microsoft.com/office/drawing/2014/main" id="{F1A3D786-8091-5F9D-8071-61F28024E5A6}"/>
                </a:ext>
              </a:extLst>
            </p:cNvPr>
            <p:cNvSpPr txBox="1">
              <a:spLocks/>
            </p:cNvSpPr>
            <p:nvPr/>
          </p:nvSpPr>
          <p:spPr>
            <a:xfrm>
              <a:off x="730788" y="4342371"/>
              <a:ext cx="2258864" cy="23640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</a:pPr>
              <a:endParaRPr lang="en-US" sz="800" b="0" spc="0" dirty="0">
                <a:solidFill>
                  <a:schemeClr val="tx1">
                    <a:alpha val="50000"/>
                  </a:schemeClr>
                </a:solidFill>
                <a:latin typeface="+mj-lt"/>
                <a:ea typeface="Roboto Light" charset="0"/>
                <a:cs typeface="Roboto Light" charset="0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5C9689E-4AE7-66B3-30EC-5E8A871A89FE}"/>
                </a:ext>
              </a:extLst>
            </p:cNvPr>
            <p:cNvCxnSpPr>
              <a:cxnSpLocks/>
            </p:cNvCxnSpPr>
            <p:nvPr/>
          </p:nvCxnSpPr>
          <p:spPr>
            <a:xfrm>
              <a:off x="678207" y="3086145"/>
              <a:ext cx="0" cy="1471613"/>
            </a:xfrm>
            <a:prstGeom prst="line">
              <a:avLst/>
            </a:prstGeom>
            <a:ln w="25400">
              <a:solidFill>
                <a:srgbClr val="74B9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D435D38-3748-F74D-F39A-3347CCCDAEDD}"/>
              </a:ext>
            </a:extLst>
          </p:cNvPr>
          <p:cNvGrpSpPr/>
          <p:nvPr/>
        </p:nvGrpSpPr>
        <p:grpSpPr>
          <a:xfrm>
            <a:off x="5865735" y="2971796"/>
            <a:ext cx="2441181" cy="1492627"/>
            <a:chOff x="660456" y="3086145"/>
            <a:chExt cx="2441181" cy="1492627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8A90B7BC-3BD5-A381-3B08-F153F607EE25}"/>
                </a:ext>
              </a:extLst>
            </p:cNvPr>
            <p:cNvSpPr/>
            <p:nvPr/>
          </p:nvSpPr>
          <p:spPr>
            <a:xfrm>
              <a:off x="660456" y="3086145"/>
              <a:ext cx="2396861" cy="1471613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6DB5F6D-9D45-4F2B-584B-9C7916D2C95C}"/>
                </a:ext>
              </a:extLst>
            </p:cNvPr>
            <p:cNvSpPr/>
            <p:nvPr/>
          </p:nvSpPr>
          <p:spPr>
            <a:xfrm>
              <a:off x="660456" y="4370310"/>
              <a:ext cx="2396861" cy="208462"/>
            </a:xfrm>
            <a:prstGeom prst="rect">
              <a:avLst/>
            </a:prstGeom>
            <a:solidFill>
              <a:schemeClr val="tx1"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4" name="Title 3">
              <a:extLst>
                <a:ext uri="{FF2B5EF4-FFF2-40B4-BE49-F238E27FC236}">
                  <a16:creationId xmlns:a16="http://schemas.microsoft.com/office/drawing/2014/main" id="{408097AB-6FB7-E73A-3539-37888678D263}"/>
                </a:ext>
              </a:extLst>
            </p:cNvPr>
            <p:cNvSpPr txBox="1">
              <a:spLocks/>
            </p:cNvSpPr>
            <p:nvPr/>
          </p:nvSpPr>
          <p:spPr>
            <a:xfrm>
              <a:off x="704780" y="3217190"/>
              <a:ext cx="2396857" cy="956318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GB" sz="1800" b="0" spc="0" dirty="0">
                  <a:latin typeface="+mj-lt"/>
                </a:rPr>
                <a:t>Commercial Building Occupier Utility Recharging</a:t>
              </a:r>
            </a:p>
          </p:txBody>
        </p:sp>
        <p:sp>
          <p:nvSpPr>
            <p:cNvPr id="25" name="Title 3">
              <a:extLst>
                <a:ext uri="{FF2B5EF4-FFF2-40B4-BE49-F238E27FC236}">
                  <a16:creationId xmlns:a16="http://schemas.microsoft.com/office/drawing/2014/main" id="{AB099498-A428-9FD3-4C36-313D57BBE38C}"/>
                </a:ext>
              </a:extLst>
            </p:cNvPr>
            <p:cNvSpPr txBox="1">
              <a:spLocks/>
            </p:cNvSpPr>
            <p:nvPr/>
          </p:nvSpPr>
          <p:spPr>
            <a:xfrm>
              <a:off x="730788" y="4342371"/>
              <a:ext cx="2258864" cy="23640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100000"/>
                </a:lnSpc>
              </a:pPr>
              <a:endParaRPr lang="en-US" sz="800" b="0" spc="0" dirty="0">
                <a:solidFill>
                  <a:schemeClr val="tx1">
                    <a:alpha val="50000"/>
                  </a:schemeClr>
                </a:solidFill>
                <a:latin typeface="+mj-lt"/>
                <a:ea typeface="Roboto Light" charset="0"/>
                <a:cs typeface="Roboto Light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0C6A288-734F-CBB9-DE56-D4BF0FAE3C2A}"/>
                </a:ext>
              </a:extLst>
            </p:cNvPr>
            <p:cNvCxnSpPr>
              <a:cxnSpLocks/>
            </p:cNvCxnSpPr>
            <p:nvPr/>
          </p:nvCxnSpPr>
          <p:spPr>
            <a:xfrm>
              <a:off x="678207" y="3086145"/>
              <a:ext cx="0" cy="1471613"/>
            </a:xfrm>
            <a:prstGeom prst="line">
              <a:avLst/>
            </a:prstGeom>
            <a:ln w="25400">
              <a:solidFill>
                <a:srgbClr val="74B9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CCEB3B0-AB0E-7C99-73C4-F01FDCD2BF4F}"/>
              </a:ext>
            </a:extLst>
          </p:cNvPr>
          <p:cNvGrpSpPr/>
          <p:nvPr/>
        </p:nvGrpSpPr>
        <p:grpSpPr>
          <a:xfrm>
            <a:off x="8494633" y="2971796"/>
            <a:ext cx="2441181" cy="1492627"/>
            <a:chOff x="660456" y="3086145"/>
            <a:chExt cx="2441181" cy="1492627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BF9688C3-D796-9E9B-2BE7-71F87BB4C152}"/>
                </a:ext>
              </a:extLst>
            </p:cNvPr>
            <p:cNvSpPr/>
            <p:nvPr/>
          </p:nvSpPr>
          <p:spPr>
            <a:xfrm>
              <a:off x="660456" y="3086145"/>
              <a:ext cx="2396861" cy="1471613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C725E27-21DC-1CC6-A880-D9AC64F24065}"/>
                </a:ext>
              </a:extLst>
            </p:cNvPr>
            <p:cNvSpPr/>
            <p:nvPr/>
          </p:nvSpPr>
          <p:spPr>
            <a:xfrm>
              <a:off x="660456" y="4370310"/>
              <a:ext cx="2396861" cy="208462"/>
            </a:xfrm>
            <a:prstGeom prst="rect">
              <a:avLst/>
            </a:prstGeom>
            <a:solidFill>
              <a:schemeClr val="tx1"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0" name="Title 3">
              <a:extLst>
                <a:ext uri="{FF2B5EF4-FFF2-40B4-BE49-F238E27FC236}">
                  <a16:creationId xmlns:a16="http://schemas.microsoft.com/office/drawing/2014/main" id="{4415CD83-F923-D9EF-BA05-68E711E002BB}"/>
                </a:ext>
              </a:extLst>
            </p:cNvPr>
            <p:cNvSpPr txBox="1">
              <a:spLocks/>
            </p:cNvSpPr>
            <p:nvPr/>
          </p:nvSpPr>
          <p:spPr>
            <a:xfrm>
              <a:off x="704780" y="3217190"/>
              <a:ext cx="2396857" cy="956318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GB" sz="1800" b="0" spc="0" dirty="0">
                  <a:latin typeface="+mj-lt"/>
                </a:rPr>
                <a:t>What does ‘good’ look like?</a:t>
              </a:r>
            </a:p>
          </p:txBody>
        </p:sp>
        <p:sp>
          <p:nvSpPr>
            <p:cNvPr id="31" name="Title 3">
              <a:extLst>
                <a:ext uri="{FF2B5EF4-FFF2-40B4-BE49-F238E27FC236}">
                  <a16:creationId xmlns:a16="http://schemas.microsoft.com/office/drawing/2014/main" id="{96A93C6A-46DA-BD39-7C89-8285D14C978D}"/>
                </a:ext>
              </a:extLst>
            </p:cNvPr>
            <p:cNvSpPr txBox="1">
              <a:spLocks/>
            </p:cNvSpPr>
            <p:nvPr/>
          </p:nvSpPr>
          <p:spPr>
            <a:xfrm>
              <a:off x="730788" y="4342371"/>
              <a:ext cx="2258864" cy="23640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endParaRPr lang="en-US" sz="800" b="0" spc="0" dirty="0">
                <a:solidFill>
                  <a:schemeClr val="tx1">
                    <a:alpha val="50000"/>
                  </a:schemeClr>
                </a:solidFill>
                <a:latin typeface="+mj-lt"/>
                <a:ea typeface="Roboto Light" charset="0"/>
                <a:cs typeface="Roboto Light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D91FD76-81ED-9DEF-BDCD-551DC0F13831}"/>
                </a:ext>
              </a:extLst>
            </p:cNvPr>
            <p:cNvCxnSpPr>
              <a:cxnSpLocks/>
            </p:cNvCxnSpPr>
            <p:nvPr/>
          </p:nvCxnSpPr>
          <p:spPr>
            <a:xfrm>
              <a:off x="678207" y="3086145"/>
              <a:ext cx="0" cy="1471613"/>
            </a:xfrm>
            <a:prstGeom prst="line">
              <a:avLst/>
            </a:prstGeom>
            <a:ln w="25400">
              <a:solidFill>
                <a:srgbClr val="74B9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7102E0B-DDED-C114-A95B-3CDFBC62051C}"/>
              </a:ext>
            </a:extLst>
          </p:cNvPr>
          <p:cNvGrpSpPr/>
          <p:nvPr/>
        </p:nvGrpSpPr>
        <p:grpSpPr>
          <a:xfrm>
            <a:off x="4443142" y="4661225"/>
            <a:ext cx="2396861" cy="1492627"/>
            <a:chOff x="660456" y="3086145"/>
            <a:chExt cx="2396861" cy="1492627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15554ADB-B09A-A601-099F-C6399B5CA4B6}"/>
                </a:ext>
              </a:extLst>
            </p:cNvPr>
            <p:cNvSpPr/>
            <p:nvPr/>
          </p:nvSpPr>
          <p:spPr>
            <a:xfrm>
              <a:off x="660456" y="3086145"/>
              <a:ext cx="2396861" cy="1471613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9A49E12-C593-ED9F-AD14-CA6423625FC9}"/>
                </a:ext>
              </a:extLst>
            </p:cNvPr>
            <p:cNvSpPr/>
            <p:nvPr/>
          </p:nvSpPr>
          <p:spPr>
            <a:xfrm>
              <a:off x="660456" y="4370310"/>
              <a:ext cx="2396861" cy="208462"/>
            </a:xfrm>
            <a:prstGeom prst="rect">
              <a:avLst/>
            </a:prstGeom>
            <a:solidFill>
              <a:schemeClr val="tx1"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6" name="Title 3">
              <a:extLst>
                <a:ext uri="{FF2B5EF4-FFF2-40B4-BE49-F238E27FC236}">
                  <a16:creationId xmlns:a16="http://schemas.microsoft.com/office/drawing/2014/main" id="{9061B0A0-C67F-72C8-AA79-F1AA7DA28FE7}"/>
                </a:ext>
              </a:extLst>
            </p:cNvPr>
            <p:cNvSpPr txBox="1">
              <a:spLocks/>
            </p:cNvSpPr>
            <p:nvPr/>
          </p:nvSpPr>
          <p:spPr>
            <a:xfrm>
              <a:off x="719069" y="3245766"/>
              <a:ext cx="2295384" cy="956318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800" b="0" spc="0" dirty="0">
                  <a:solidFill>
                    <a:schemeClr val="tx1"/>
                  </a:solidFill>
                  <a:latin typeface="+mj-lt"/>
                </a:rPr>
                <a:t>The </a:t>
              </a:r>
              <a:r>
                <a:rPr lang="en-US" sz="1800" b="0" spc="0" dirty="0" err="1">
                  <a:solidFill>
                    <a:schemeClr val="tx1"/>
                  </a:solidFill>
                  <a:latin typeface="+mj-lt"/>
                </a:rPr>
                <a:t>Optimised</a:t>
              </a:r>
              <a:r>
                <a:rPr lang="en-US" sz="1800" b="0" spc="0" dirty="0">
                  <a:solidFill>
                    <a:schemeClr val="tx1"/>
                  </a:solidFill>
                  <a:latin typeface="+mj-lt"/>
                </a:rPr>
                <a:t> solution</a:t>
              </a:r>
            </a:p>
          </p:txBody>
        </p:sp>
        <p:sp>
          <p:nvSpPr>
            <p:cNvPr id="37" name="Title 3">
              <a:extLst>
                <a:ext uri="{FF2B5EF4-FFF2-40B4-BE49-F238E27FC236}">
                  <a16:creationId xmlns:a16="http://schemas.microsoft.com/office/drawing/2014/main" id="{3441F356-52F4-9F68-8B85-4C5A412F270F}"/>
                </a:ext>
              </a:extLst>
            </p:cNvPr>
            <p:cNvSpPr txBox="1">
              <a:spLocks/>
            </p:cNvSpPr>
            <p:nvPr/>
          </p:nvSpPr>
          <p:spPr>
            <a:xfrm>
              <a:off x="730788" y="4342371"/>
              <a:ext cx="2258864" cy="23640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endParaRPr lang="en-US" sz="800" b="0" spc="0" dirty="0">
                <a:solidFill>
                  <a:schemeClr val="tx1">
                    <a:alpha val="50000"/>
                  </a:schemeClr>
                </a:solidFill>
                <a:latin typeface="+mj-lt"/>
                <a:ea typeface="Roboto Light" charset="0"/>
                <a:cs typeface="Roboto Light" charset="0"/>
              </a:endParaRP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597F45C-3375-F69E-E895-DB482E1BDE29}"/>
                </a:ext>
              </a:extLst>
            </p:cNvPr>
            <p:cNvCxnSpPr>
              <a:cxnSpLocks/>
            </p:cNvCxnSpPr>
            <p:nvPr/>
          </p:nvCxnSpPr>
          <p:spPr>
            <a:xfrm>
              <a:off x="678207" y="3086145"/>
              <a:ext cx="0" cy="1471613"/>
            </a:xfrm>
            <a:prstGeom prst="line">
              <a:avLst/>
            </a:prstGeom>
            <a:ln w="25400">
              <a:solidFill>
                <a:srgbClr val="74B9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614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C295B-616D-4E5E-6051-A07DBF8EF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5794"/>
            <a:ext cx="8318500" cy="1038737"/>
          </a:xfrm>
        </p:spPr>
        <p:txBody>
          <a:bodyPr/>
          <a:lstStyle/>
          <a:p>
            <a:r>
              <a:rPr lang="en-GB" b="1" dirty="0"/>
              <a:t>WHY BUILDING NETWORK OPERATORS (BNO) STILL EXIST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05600E-CA02-2F35-6BF8-2DB127C50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28274"/>
            <a:ext cx="7962900" cy="4343132"/>
          </a:xfrm>
        </p:spPr>
        <p:txBody>
          <a:bodyPr>
            <a:normAutofit lnSpcReduction="10000"/>
          </a:bodyPr>
          <a:lstStyle/>
          <a:p>
            <a:pPr algn="l"/>
            <a:r>
              <a:rPr lang="en-GB" b="1" spc="300" dirty="0">
                <a:solidFill>
                  <a:schemeClr val="accent1"/>
                </a:solidFill>
                <a:latin typeface="+mj-lt"/>
              </a:rPr>
              <a:t>WHAT ARE BUILDING NETWORK OPERATORS (BNO)?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dirty="0"/>
              <a:t>BNO’s manage utility distribution within multi-occupancy buildings.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dirty="0"/>
              <a:t>Handle the internal network beyond the fiscal meter, often a barrier to modernisation </a:t>
            </a:r>
          </a:p>
          <a:p>
            <a:pPr algn="l"/>
            <a:r>
              <a:rPr lang="en-GB" b="1" spc="300" dirty="0">
                <a:solidFill>
                  <a:schemeClr val="accent1"/>
                </a:solidFill>
                <a:latin typeface="+mj-lt"/>
              </a:rPr>
              <a:t>CHALLENGES WITH BNO NETWORKS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1" dirty="0"/>
              <a:t>Legacy Infrastructure</a:t>
            </a:r>
            <a:r>
              <a:rPr lang="en-GB" dirty="0"/>
              <a:t>: Existing setups make it expensive and complex to replace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1" dirty="0"/>
              <a:t>Limited Integration</a:t>
            </a:r>
            <a:r>
              <a:rPr lang="en-GB" dirty="0"/>
              <a:t>: BNOs often don't support modern EMS/BMS integration, limiting energy efficiency and tenant utility recharging</a:t>
            </a:r>
          </a:p>
          <a:p>
            <a:pPr algn="l"/>
            <a:r>
              <a:rPr lang="en-GB" b="1" spc="300" dirty="0">
                <a:solidFill>
                  <a:schemeClr val="accent1"/>
                </a:solidFill>
                <a:latin typeface="+mj-lt"/>
              </a:rPr>
              <a:t>WHY THEY PERSIST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dirty="0"/>
              <a:t>Financial and logistical constraints on building owners prevent upgrades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dirty="0"/>
              <a:t>Regulatory environments and outdated local policies</a:t>
            </a:r>
          </a:p>
        </p:txBody>
      </p:sp>
      <p:pic>
        <p:nvPicPr>
          <p:cNvPr id="5" name="Picture 4" descr="A large room with a large window&#10;&#10;Description automatically generated">
            <a:extLst>
              <a:ext uri="{FF2B5EF4-FFF2-40B4-BE49-F238E27FC236}">
                <a16:creationId xmlns:a16="http://schemas.microsoft.com/office/drawing/2014/main" id="{8CF414C9-6433-EBE4-E4AD-C57BE3FA4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20" r="24232"/>
          <a:stretch/>
        </p:blipFill>
        <p:spPr>
          <a:xfrm>
            <a:off x="9042400" y="0"/>
            <a:ext cx="3149600" cy="6540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79F96FE-AAB9-0026-20C2-29D55AED633F}"/>
              </a:ext>
            </a:extLst>
          </p:cNvPr>
          <p:cNvSpPr/>
          <p:nvPr/>
        </p:nvSpPr>
        <p:spPr>
          <a:xfrm>
            <a:off x="9042400" y="0"/>
            <a:ext cx="3149600" cy="65405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  <a:alpha val="37990"/>
                </a:schemeClr>
              </a:gs>
              <a:gs pos="100000">
                <a:schemeClr val="accent4">
                  <a:lumMod val="50000"/>
                </a:schemeClr>
              </a:gs>
            </a:gsLst>
            <a:lin ang="162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7160" tIns="91440" rIns="137160" bIns="91440" numCol="1" spcCol="38100" rtlCol="0" anchor="t">
            <a:normAutofit/>
          </a:bodyPr>
          <a:lstStyle/>
          <a:p>
            <a:pPr marL="0" marR="0" indent="0" algn="ctr" defTabSz="609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Gill Sans"/>
              <a:cs typeface="Gill Sans"/>
              <a:sym typeface="Gill Sans"/>
            </a:endParaRPr>
          </a:p>
        </p:txBody>
      </p:sp>
      <p:pic>
        <p:nvPicPr>
          <p:cNvPr id="8" name="Picture 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BC9C4854-BEE7-4A02-F49D-F119CD298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707" y="743559"/>
            <a:ext cx="2162986" cy="62320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25587AE-1748-1E75-93FC-8F84DC58F3E5}"/>
              </a:ext>
            </a:extLst>
          </p:cNvPr>
          <p:cNvSpPr/>
          <p:nvPr/>
        </p:nvSpPr>
        <p:spPr>
          <a:xfrm>
            <a:off x="9042400" y="0"/>
            <a:ext cx="3149600" cy="45719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7160" tIns="91440" rIns="137160" bIns="91440" numCol="1" spcCol="38100" rtlCol="0" anchor="t">
            <a:normAutofit fontScale="25000" lnSpcReduction="20000"/>
          </a:bodyPr>
          <a:lstStyle/>
          <a:p>
            <a:pPr marL="0" marR="0" indent="0" algn="ctr" defTabSz="609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418048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6790E-E809-D83D-63C8-E508DDC1A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584" y="1438758"/>
            <a:ext cx="7222433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spc="300" dirty="0">
                <a:solidFill>
                  <a:schemeClr val="accent1"/>
                </a:solidFill>
                <a:latin typeface="+mj-lt"/>
              </a:rPr>
              <a:t>WHAT IS AN ENERGY MANAGEMENT SYSTEM?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Centralised platform that monitors energy use, provides insights on consumption patterns, and suggests ways to optimise energy performance based on these insights and historical data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Focus on </a:t>
            </a:r>
            <a:r>
              <a:rPr lang="en-GB" b="1" dirty="0"/>
              <a:t>carbon reporting</a:t>
            </a:r>
            <a:r>
              <a:rPr lang="en-GB" dirty="0"/>
              <a:t>, </a:t>
            </a:r>
            <a:r>
              <a:rPr lang="en-GB" b="1" dirty="0"/>
              <a:t>energy </a:t>
            </a:r>
            <a:r>
              <a:rPr lang="en-GB" dirty="0"/>
              <a:t>and </a:t>
            </a:r>
            <a:r>
              <a:rPr lang="en-GB" b="1" dirty="0"/>
              <a:t>cost management</a:t>
            </a:r>
            <a:endParaRPr lang="en-GB" dirty="0"/>
          </a:p>
          <a:p>
            <a:pPr marL="0" indent="0">
              <a:buNone/>
            </a:pPr>
            <a:r>
              <a:rPr lang="en-GB" b="1" spc="300" dirty="0">
                <a:solidFill>
                  <a:schemeClr val="accent1"/>
                </a:solidFill>
                <a:latin typeface="+mj-lt"/>
              </a:rPr>
              <a:t>WHAT IS A BEMS?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System designed to control and manage building operations like heating, ventilation, air conditioning (HVAC), lighting, and security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Integration with EMS</a:t>
            </a:r>
            <a:r>
              <a:rPr lang="en-GB" dirty="0"/>
              <a:t>: BEMS enhances the EMS by providing detailed control over energy-consuming systems</a:t>
            </a:r>
          </a:p>
          <a:p>
            <a:pPr marL="0" indent="0">
              <a:buNone/>
            </a:pPr>
            <a:r>
              <a:rPr lang="en-GB" b="1" spc="300" dirty="0">
                <a:solidFill>
                  <a:schemeClr val="accent1"/>
                </a:solidFill>
                <a:latin typeface="+mj-lt"/>
              </a:rPr>
              <a:t>PROBLEMS WITH OUTDATED SYSTEMS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Systems not designed for tenant-specific recharging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Lack of real-time utility tracking hinders accurate billing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9106F5-BD46-BF37-F797-62E12D0BE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584" y="528882"/>
            <a:ext cx="10972800" cy="769829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EMS and BMS OVERVIEW</a:t>
            </a:r>
          </a:p>
        </p:txBody>
      </p:sp>
      <p:pic>
        <p:nvPicPr>
          <p:cNvPr id="1026" name="Picture 2" descr="Our Work – BMS Innovations">
            <a:extLst>
              <a:ext uri="{FF2B5EF4-FFF2-40B4-BE49-F238E27FC236}">
                <a16:creationId xmlns:a16="http://schemas.microsoft.com/office/drawing/2014/main" id="{6F0986B6-8F04-1A95-2240-55A91E52B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330" y="4107069"/>
            <a:ext cx="3791827" cy="2055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F2FE90-D18F-8395-060B-005E442816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4329" y="1682990"/>
            <a:ext cx="3791828" cy="2132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83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36257-269B-0325-2EF1-598489286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723409"/>
            <a:ext cx="8220075" cy="4809916"/>
          </a:xfrm>
        </p:spPr>
        <p:txBody>
          <a:bodyPr>
            <a:noAutofit/>
          </a:bodyPr>
          <a:lstStyle/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DEFINITION</a:t>
            </a:r>
          </a:p>
          <a:p>
            <a:r>
              <a:rPr lang="en-GB" dirty="0"/>
              <a:t>Billing commercial occupiers for their actual utility consumption (electricity, gas, water, heating and cooling) within multi-tenanted commercial buildings, with shared central plant.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000" dirty="0"/>
          </a:p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CURRENT INDUSTRY CHALLENGES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496888" lvl="1" indent="-288925">
              <a:buFont typeface="Arial" panose="020B0604020202020204" pitchFamily="34" charset="0"/>
              <a:buChar char="•"/>
            </a:pPr>
            <a:r>
              <a:rPr lang="en-GB" b="1" dirty="0"/>
              <a:t>Manual Billing Processes</a:t>
            </a:r>
            <a:r>
              <a:rPr lang="en-GB" dirty="0"/>
              <a:t>: Prone to errors and delays</a:t>
            </a:r>
          </a:p>
          <a:p>
            <a:pPr marL="496888" lvl="1" indent="-288925">
              <a:buFont typeface="Arial" panose="020B0604020202020204" pitchFamily="34" charset="0"/>
              <a:buChar char="•"/>
            </a:pPr>
            <a:r>
              <a:rPr lang="en-GB" b="1" dirty="0"/>
              <a:t>Inaccurate Data</a:t>
            </a:r>
            <a:r>
              <a:rPr lang="en-GB" dirty="0"/>
              <a:t>: Manual entry / fixed allocation methods lead to disputes</a:t>
            </a:r>
          </a:p>
          <a:p>
            <a:pPr marL="496888" lvl="1" indent="-288925">
              <a:buFont typeface="Arial" panose="020B0604020202020204" pitchFamily="34" charset="0"/>
              <a:buChar char="•"/>
            </a:pPr>
            <a:r>
              <a:rPr lang="en-GB" b="1" dirty="0"/>
              <a:t>Regulatory Gaps</a:t>
            </a:r>
            <a:r>
              <a:rPr lang="en-GB" dirty="0"/>
              <a:t>: Standards such as those set by RICS are often not met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000" b="1" spc="300" dirty="0">
              <a:solidFill>
                <a:schemeClr val="accent1"/>
              </a:solidFill>
              <a:latin typeface="+mj-lt"/>
            </a:endParaRPr>
          </a:p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RICS BEST PRACTICES</a:t>
            </a:r>
            <a:r>
              <a:rPr lang="en-GB" spc="300" dirty="0">
                <a:solidFill>
                  <a:schemeClr val="accent1"/>
                </a:solidFill>
                <a:latin typeface="+mj-lt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Accurate metering and transparent recharging processes – clear scope of services, pricing structure, timescales for invoicing and payment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Real-Time interval data to ensure fairness and accountability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CCAA47-6E6F-F33D-9F01-3C8CD55C9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470084"/>
            <a:ext cx="8077200" cy="1064138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COMMERCIAL BUILDING UTILITY RECHARGING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C0E293-A830-566F-AA41-BBBC92FB7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65" r="32217"/>
          <a:stretch/>
        </p:blipFill>
        <p:spPr>
          <a:xfrm>
            <a:off x="9042400" y="0"/>
            <a:ext cx="3149600" cy="6540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8DD2389-BA7C-91EB-81FE-510CCED62400}"/>
              </a:ext>
            </a:extLst>
          </p:cNvPr>
          <p:cNvSpPr/>
          <p:nvPr/>
        </p:nvSpPr>
        <p:spPr>
          <a:xfrm>
            <a:off x="9042400" y="0"/>
            <a:ext cx="3149600" cy="65405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  <a:alpha val="37990"/>
                </a:schemeClr>
              </a:gs>
              <a:gs pos="100000">
                <a:schemeClr val="accent4">
                  <a:lumMod val="50000"/>
                </a:schemeClr>
              </a:gs>
            </a:gsLst>
            <a:lin ang="162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7160" tIns="91440" rIns="137160" bIns="91440" numCol="1" spcCol="38100" rtlCol="0" anchor="t">
            <a:normAutofit/>
          </a:bodyPr>
          <a:lstStyle/>
          <a:p>
            <a:pPr marL="0" marR="0" indent="0" algn="ctr" defTabSz="609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Gill Sans"/>
              <a:cs typeface="Gill Sans"/>
              <a:sym typeface="Gill Sans"/>
            </a:endParaRP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E0EC67B-B455-7352-C389-7A6A68D396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707" y="743559"/>
            <a:ext cx="2162986" cy="6232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46AC8A1-8829-77EE-81B1-469D5E82F45C}"/>
              </a:ext>
            </a:extLst>
          </p:cNvPr>
          <p:cNvSpPr/>
          <p:nvPr/>
        </p:nvSpPr>
        <p:spPr>
          <a:xfrm>
            <a:off x="9042400" y="0"/>
            <a:ext cx="3149600" cy="45719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7160" tIns="91440" rIns="137160" bIns="91440" numCol="1" spcCol="38100" rtlCol="0" anchor="t">
            <a:normAutofit fontScale="25000" lnSpcReduction="20000"/>
          </a:bodyPr>
          <a:lstStyle/>
          <a:p>
            <a:pPr marL="0" marR="0" indent="0" algn="ctr" defTabSz="609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243100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4E205-CB77-FDDF-1732-13EBF2722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ISSUES WITH CURRENT SYSTEMS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Many </a:t>
            </a:r>
            <a:r>
              <a:rPr lang="en-GB" b="1" dirty="0"/>
              <a:t>EMS/BMS </a:t>
            </a:r>
            <a:r>
              <a:rPr lang="en-GB" dirty="0"/>
              <a:t>systems are not configured for tenant-level data granularity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Lack of Automation</a:t>
            </a:r>
            <a:r>
              <a:rPr lang="en-GB" dirty="0"/>
              <a:t>: Manual processes for splitting utility data between tenants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Outdated Metering Systems</a:t>
            </a:r>
            <a:r>
              <a:rPr lang="en-GB" dirty="0"/>
              <a:t>: Existing meters might not support dynamic tracking of individual tenant usage</a:t>
            </a:r>
          </a:p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TENANT DISPUTES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Inaccuracies in energy consumption measurement lead to billing conflicts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Tenants may overpay or underpay due to rough estimations</a:t>
            </a:r>
          </a:p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CARBON REPORTING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Without accurate energy consumption data, tenants can't meet carbon reporting requirements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51C9FD-E2FE-5385-D8B0-92700E444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1462"/>
            <a:ext cx="10972800" cy="1064138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KEY CHALLENGES IN EMS/BEMS FOR COMMERCIAL RECHARGING</a:t>
            </a:r>
          </a:p>
        </p:txBody>
      </p:sp>
    </p:spTree>
    <p:extLst>
      <p:ext uri="{BB962C8B-B14F-4D97-AF65-F5344CB8AC3E}">
        <p14:creationId xmlns:p14="http://schemas.microsoft.com/office/powerpoint/2010/main" val="2846249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A30CF-317C-AB07-F9CF-BB1C4B6BA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DYNAMIC RECHARGING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Moves away from static utility billing (i.e., dividing utility costs by floor area or fixed percentages)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Bills tenants based on </a:t>
            </a:r>
            <a:r>
              <a:rPr lang="en-GB" b="1" dirty="0"/>
              <a:t>real-time or periodic actual consumption </a:t>
            </a:r>
            <a:r>
              <a:rPr lang="en-GB" dirty="0"/>
              <a:t>through means of fiscal and sub-metering</a:t>
            </a:r>
          </a:p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MASS MARKET APPROACH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Most commercial buildings still use outdated fixed-rate billing systems, failing to reflect actual utility usage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Why the Market is Slow to Change</a:t>
            </a:r>
            <a:r>
              <a:rPr lang="en-GB" dirty="0"/>
              <a:t>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GB" b="1" dirty="0"/>
              <a:t>Cost of Upgrading</a:t>
            </a:r>
            <a:r>
              <a:rPr lang="en-GB" dirty="0"/>
              <a:t>: Implementing advanced metering and automation systems is often seen as expensive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GB" b="1" dirty="0"/>
              <a:t>Lack of Awareness</a:t>
            </a:r>
            <a:r>
              <a:rPr lang="en-GB" dirty="0"/>
              <a:t>: Building owners may not fully understand the value of dynamic recharging</a:t>
            </a:r>
          </a:p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BENEFITS OF DYNAMIC RECHARGING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More accurate tenant billing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Potential energy savings as tenants become more aware of their consumption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6CC6FF-2455-1B50-76EF-E9FD20974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1462"/>
            <a:ext cx="9763125" cy="1064138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DYNAMIC TENANT RECHARGING AND THE MASS MARKET APPROACH</a:t>
            </a:r>
          </a:p>
        </p:txBody>
      </p:sp>
    </p:spTree>
    <p:extLst>
      <p:ext uri="{BB962C8B-B14F-4D97-AF65-F5344CB8AC3E}">
        <p14:creationId xmlns:p14="http://schemas.microsoft.com/office/powerpoint/2010/main" val="4287156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488E8-08B6-4659-342E-6776200F2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6B59-BDC1-DE29-F9B1-90BED6C9E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1462"/>
            <a:ext cx="11582400" cy="1064138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DYNAMIC TENANT RECHARGING 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560ABC-1240-47B6-92B4-ED6CA0C34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88801"/>
            <a:ext cx="10800000" cy="45170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E598D8-1635-0E3B-B614-5FD4BF62FB11}"/>
              </a:ext>
            </a:extLst>
          </p:cNvPr>
          <p:cNvSpPr txBox="1"/>
          <p:nvPr/>
        </p:nvSpPr>
        <p:spPr>
          <a:xfrm>
            <a:off x="609600" y="5976730"/>
            <a:ext cx="11277600" cy="544765"/>
          </a:xfrm>
          <a:prstGeom prst="rect">
            <a:avLst/>
          </a:prstGeom>
        </p:spPr>
        <p:txBody>
          <a:bodyPr wrap="square" lIns="0" tIns="0" rtlCol="0" anchor="t">
            <a:spAutoFit/>
          </a:bodyPr>
          <a:lstStyle/>
          <a:p>
            <a:pPr algn="l"/>
            <a:r>
              <a:rPr lang="en-GB" sz="1800" dirty="0"/>
              <a:t>15-minute monitoring of cooling generation group (Chillers x2, CHW Primary Pumps, CHB Secondary and AHU Secondary) prior to apportionment</a:t>
            </a:r>
          </a:p>
        </p:txBody>
      </p:sp>
    </p:spTree>
    <p:extLst>
      <p:ext uri="{BB962C8B-B14F-4D97-AF65-F5344CB8AC3E}">
        <p14:creationId xmlns:p14="http://schemas.microsoft.com/office/powerpoint/2010/main" val="111755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BBF17-EE93-24F8-7C0A-24C292556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D8DA0-0C97-1EBB-E3A4-0C02A7B8E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1462"/>
            <a:ext cx="11582400" cy="1064138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DYNAMIC TENANT RECHARGING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713FA5-34ED-2519-C178-C80581597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19222"/>
            <a:ext cx="10800000" cy="45305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47F019-CC18-3B2A-14AF-E0B5903C5101}"/>
              </a:ext>
            </a:extLst>
          </p:cNvPr>
          <p:cNvSpPr txBox="1"/>
          <p:nvPr/>
        </p:nvSpPr>
        <p:spPr>
          <a:xfrm>
            <a:off x="609600" y="6042990"/>
            <a:ext cx="11277600" cy="295466"/>
          </a:xfrm>
          <a:prstGeom prst="rect">
            <a:avLst/>
          </a:prstGeom>
        </p:spPr>
        <p:txBody>
          <a:bodyPr wrap="square" lIns="0" tIns="0" rtlCol="0" anchor="t">
            <a:spAutoFit/>
          </a:bodyPr>
          <a:lstStyle/>
          <a:p>
            <a:pPr algn="l"/>
            <a:r>
              <a:rPr lang="en-GB" sz="1800" dirty="0"/>
              <a:t>The same cooling profile apportioned dynamically using on floor AHU demand across floors 1-8</a:t>
            </a:r>
          </a:p>
        </p:txBody>
      </p:sp>
    </p:spTree>
    <p:extLst>
      <p:ext uri="{BB962C8B-B14F-4D97-AF65-F5344CB8AC3E}">
        <p14:creationId xmlns:p14="http://schemas.microsoft.com/office/powerpoint/2010/main" val="2300527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376DF-7100-04C7-32BC-878A08E42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AF7EB-917A-D72A-75CA-910EC952B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1462"/>
            <a:ext cx="11582400" cy="1064138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DYNAMIC TENANT RECHARGING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73BBDE-7715-19DA-8DA8-74C63D9B9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52" y="1313011"/>
            <a:ext cx="10800000" cy="45533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1B7823-0747-1BCE-0131-992D3F70B045}"/>
              </a:ext>
            </a:extLst>
          </p:cNvPr>
          <p:cNvSpPr txBox="1"/>
          <p:nvPr/>
        </p:nvSpPr>
        <p:spPr>
          <a:xfrm>
            <a:off x="609600" y="6042990"/>
            <a:ext cx="11277600" cy="295466"/>
          </a:xfrm>
          <a:prstGeom prst="rect">
            <a:avLst/>
          </a:prstGeom>
        </p:spPr>
        <p:txBody>
          <a:bodyPr wrap="square" lIns="0" tIns="0" rtlCol="0" anchor="t">
            <a:spAutoFit/>
          </a:bodyPr>
          <a:lstStyle/>
          <a:p>
            <a:pPr algn="l"/>
            <a:r>
              <a:rPr lang="en-GB" sz="1800" dirty="0"/>
              <a:t>Confirmation that the generation and apportionment groups align exactly.</a:t>
            </a:r>
          </a:p>
        </p:txBody>
      </p:sp>
    </p:spTree>
    <p:extLst>
      <p:ext uri="{BB962C8B-B14F-4D97-AF65-F5344CB8AC3E}">
        <p14:creationId xmlns:p14="http://schemas.microsoft.com/office/powerpoint/2010/main" val="2684883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07AB7-AD8A-E7EE-F920-F7A1BD7FB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68752"/>
            <a:ext cx="10972800" cy="4474895"/>
          </a:xfrm>
        </p:spPr>
        <p:txBody>
          <a:bodyPr>
            <a:normAutofit/>
          </a:bodyPr>
          <a:lstStyle/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OCCUPIER ACCESS TO CARBON REPORTING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Tenants require access to accurate carbon data to meet regulatory obligations (e.g., ESOS, SECR)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Automated systems provide monthly or even daily insights, helping occupiers manage emissions</a:t>
            </a:r>
          </a:p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COMPLIANCE DRIVERS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Regulations like </a:t>
            </a:r>
            <a:r>
              <a:rPr lang="en-GB" b="1" dirty="0"/>
              <a:t>RICS</a:t>
            </a:r>
            <a:r>
              <a:rPr lang="en-GB" dirty="0"/>
              <a:t>, </a:t>
            </a:r>
            <a:r>
              <a:rPr lang="en-GB" b="1" dirty="0"/>
              <a:t>Heat Network Regulations</a:t>
            </a:r>
            <a:r>
              <a:rPr lang="en-GB" dirty="0"/>
              <a:t>, and </a:t>
            </a:r>
            <a:r>
              <a:rPr lang="en-GB" b="1" dirty="0"/>
              <a:t>NABERS</a:t>
            </a:r>
            <a:r>
              <a:rPr lang="en-GB" dirty="0"/>
              <a:t> require accurate and timely data</a:t>
            </a:r>
          </a:p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HOW EMS HELPS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Ensures precise carbon reporting without manual data gathering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Aligns with ESG (Environmental, Social, and Governance) goals, attracting eco-conscious tenants</a:t>
            </a:r>
          </a:p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COST AND WASTAGE IDENTIFICATION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Real-time tracking of water, gas, and electricity use helps identify excessive consumption, reduce operational waste, and drive financial savings.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3DD113-B6CC-61CB-8641-EB1593581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1462"/>
            <a:ext cx="10972800" cy="1064138"/>
          </a:xfrm>
        </p:spPr>
        <p:txBody>
          <a:bodyPr/>
          <a:lstStyle/>
          <a:p>
            <a:r>
              <a:rPr lang="en-GB" b="1" dirty="0"/>
              <a:t>THE BENEFITS OF AUTOMATED CARBON AND ENERGY REPORTING FOR TENANTS</a:t>
            </a:r>
          </a:p>
        </p:txBody>
      </p:sp>
    </p:spTree>
    <p:extLst>
      <p:ext uri="{BB962C8B-B14F-4D97-AF65-F5344CB8AC3E}">
        <p14:creationId xmlns:p14="http://schemas.microsoft.com/office/powerpoint/2010/main" val="3641624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DD942-0D30-184C-4856-6CF70637A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36" y="1957719"/>
            <a:ext cx="5705475" cy="4338819"/>
          </a:xfrm>
        </p:spPr>
        <p:txBody>
          <a:bodyPr>
            <a:normAutofit fontScale="92500" lnSpcReduction="10000"/>
          </a:bodyPr>
          <a:lstStyle/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WHAT OPTIMISED OFFERS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Advanced EMS/BMS solutions tailored for commercial buildings with multiple tenants.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Focus on </a:t>
            </a:r>
            <a:r>
              <a:rPr lang="en-GB" b="1" dirty="0"/>
              <a:t>dynamic tenant recharging</a:t>
            </a:r>
            <a:r>
              <a:rPr lang="en-GB" dirty="0"/>
              <a:t>, </a:t>
            </a:r>
            <a:r>
              <a:rPr lang="en-GB" b="1" dirty="0"/>
              <a:t>automated carbon reporting</a:t>
            </a:r>
            <a:r>
              <a:rPr lang="en-GB" dirty="0"/>
              <a:t>, and </a:t>
            </a:r>
            <a:r>
              <a:rPr lang="en-GB" b="1" dirty="0"/>
              <a:t>energy efficiency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CORE FEATURES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Seamless integration with existing systems and smart meters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Automated billing processes for accurate, hassle-free tenant recharging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Energy and Carbon Reporting</a:t>
            </a:r>
            <a:r>
              <a:rPr lang="en-GB" dirty="0"/>
              <a:t>: Streamlined reporting tools to meet regulatory and sustainability requirements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DC911D-883F-E997-C924-C6FE5D4F2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1462"/>
            <a:ext cx="4362450" cy="1064138"/>
          </a:xfrm>
        </p:spPr>
        <p:txBody>
          <a:bodyPr/>
          <a:lstStyle/>
          <a:p>
            <a:r>
              <a:rPr lang="en-GB" b="1" dirty="0"/>
              <a:t>THE OPTIMISED SOLUTION</a:t>
            </a:r>
          </a:p>
        </p:txBody>
      </p:sp>
      <p:pic>
        <p:nvPicPr>
          <p:cNvPr id="5" name="Picture 4" descr="A hexagon with icons and symbols&#10;&#10;Description automatically generated">
            <a:extLst>
              <a:ext uri="{FF2B5EF4-FFF2-40B4-BE49-F238E27FC236}">
                <a16:creationId xmlns:a16="http://schemas.microsoft.com/office/drawing/2014/main" id="{0DE38F17-8D78-5E2D-8AFC-6BB7DD8A8A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3" y="504643"/>
            <a:ext cx="5067300" cy="584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200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AA9C2-8C15-229B-2FD9-439F57CF1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BB49A-1846-BB73-F163-1F7FFFD01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1462"/>
            <a:ext cx="4362450" cy="624401"/>
          </a:xfrm>
        </p:spPr>
        <p:txBody>
          <a:bodyPr/>
          <a:lstStyle/>
          <a:p>
            <a:r>
              <a:rPr lang="en-GB" b="1" dirty="0"/>
              <a:t>THE BENEFITS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EE6B7E5-4E0A-27D4-FC0E-31491D9FCA9C}"/>
              </a:ext>
            </a:extLst>
          </p:cNvPr>
          <p:cNvSpPr/>
          <p:nvPr/>
        </p:nvSpPr>
        <p:spPr>
          <a:xfrm>
            <a:off x="757239" y="2286005"/>
            <a:ext cx="3371850" cy="2928938"/>
          </a:xfrm>
          <a:prstGeom prst="roundRect">
            <a:avLst>
              <a:gd name="adj" fmla="val 8862"/>
            </a:avLst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7160" tIns="91440" rIns="137160" bIns="91440" numCol="1" spcCol="38100" rtlCol="0" anchor="t">
            <a:normAutofit/>
          </a:bodyPr>
          <a:lstStyle/>
          <a:p>
            <a:pPr marL="0" marR="0" indent="0" algn="ctr" defTabSz="609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Gill Sans"/>
              <a:cs typeface="Gill Sans"/>
              <a:sym typeface="Gill San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A594CE-524C-D6D9-2914-53A4F941BF3C}"/>
              </a:ext>
            </a:extLst>
          </p:cNvPr>
          <p:cNvSpPr txBox="1"/>
          <p:nvPr/>
        </p:nvSpPr>
        <p:spPr>
          <a:xfrm>
            <a:off x="1053747" y="3803818"/>
            <a:ext cx="2778835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1" algn="ctr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solidFill>
                  <a:schemeClr val="tx1"/>
                </a:solidFill>
              </a:rPr>
              <a:t>Reduce operational costs by eliminating manual processes and identifying wastage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07AAF79-646C-456F-1769-4F202D150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055" y="2568905"/>
            <a:ext cx="1042219" cy="985837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D6CC1EC-DDEC-8F8B-DFBC-D0CE70F2541E}"/>
              </a:ext>
            </a:extLst>
          </p:cNvPr>
          <p:cNvSpPr/>
          <p:nvPr/>
        </p:nvSpPr>
        <p:spPr>
          <a:xfrm>
            <a:off x="4500564" y="2286005"/>
            <a:ext cx="3371850" cy="2928938"/>
          </a:xfrm>
          <a:prstGeom prst="roundRect">
            <a:avLst>
              <a:gd name="adj" fmla="val 8862"/>
            </a:avLst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7160" tIns="91440" rIns="137160" bIns="91440" numCol="1" spcCol="38100" rtlCol="0" anchor="t">
            <a:normAutofit/>
          </a:bodyPr>
          <a:lstStyle/>
          <a:p>
            <a:pPr marL="0" marR="0" indent="0" algn="ctr" defTabSz="609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Gill Sans"/>
              <a:cs typeface="Gill Sans"/>
              <a:sym typeface="Gill San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4361E5-36CA-7B44-921D-1A10BCE1521C}"/>
              </a:ext>
            </a:extLst>
          </p:cNvPr>
          <p:cNvSpPr txBox="1"/>
          <p:nvPr/>
        </p:nvSpPr>
        <p:spPr>
          <a:xfrm>
            <a:off x="4797072" y="3803818"/>
            <a:ext cx="2778835" cy="9233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1" algn="ctr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solidFill>
                  <a:schemeClr val="tx1"/>
                </a:solidFill>
              </a:rPr>
              <a:t>Improve tenant satisfaction with fair and accurate billing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B745B59-91C8-2386-A4DA-5E5209524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7539" y="2526070"/>
            <a:ext cx="1017901" cy="1037683"/>
          </a:xfrm>
          <a:prstGeom prst="rect">
            <a:avLst/>
          </a:prstGeom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21242F41-C063-2D25-70A2-AA7DA22754E5}"/>
              </a:ext>
            </a:extLst>
          </p:cNvPr>
          <p:cNvSpPr/>
          <p:nvPr/>
        </p:nvSpPr>
        <p:spPr>
          <a:xfrm>
            <a:off x="8243889" y="2286005"/>
            <a:ext cx="3371850" cy="2928938"/>
          </a:xfrm>
          <a:prstGeom prst="roundRect">
            <a:avLst>
              <a:gd name="adj" fmla="val 8862"/>
            </a:avLst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37160" tIns="91440" rIns="137160" bIns="91440" numCol="1" spcCol="38100" rtlCol="0" anchor="t">
            <a:normAutofit/>
          </a:bodyPr>
          <a:lstStyle/>
          <a:p>
            <a:pPr marL="0" marR="0" indent="0" algn="ctr" defTabSz="609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Gill Sans"/>
              <a:cs typeface="Gill Sans"/>
              <a:sym typeface="Gill San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54131D-641E-B9C8-B89A-DB1CABB7C93D}"/>
              </a:ext>
            </a:extLst>
          </p:cNvPr>
          <p:cNvSpPr txBox="1"/>
          <p:nvPr/>
        </p:nvSpPr>
        <p:spPr>
          <a:xfrm>
            <a:off x="8427246" y="3803818"/>
            <a:ext cx="3005136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lvl="1" algn="ctr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solidFill>
                  <a:schemeClr val="tx1"/>
                </a:solidFill>
              </a:rPr>
              <a:t>Achieve better compliance and enhance building value by offering sustainable energy solutions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7E99454-BE1A-7DA4-D52A-3BCD01FC8A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7091" y="2568905"/>
            <a:ext cx="925446" cy="98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11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D39FD-B3D9-C889-94DF-146D5CC68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02721760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8AD6F-65D4-6BD6-E1A8-2FF5E72B8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AUTOMATION THROUGH EMS/BEMS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EMS integrates directly with utility meters to provide continuous, automated energy tracking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BEMS optimises building operations, which also feeds data into EMS for comprehensive energy management</a:t>
            </a:r>
          </a:p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BENEFITS OF AUTOMATION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Eliminates manual data entry errors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Ensures timely and accurate tenant billing soon after the start of the month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Seamless Integration</a:t>
            </a:r>
            <a:r>
              <a:rPr lang="en-GB" dirty="0"/>
              <a:t>: With IoT devices and smart meters, utility consumption data is directly tied to tenant recharging</a:t>
            </a:r>
          </a:p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SPEED OF REPORTING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Quick and reliable reporting, allowing recharges and carbon reports to be generated soon after the billing cycle ends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C659B2-6DC5-94E5-B9C7-703AD5A15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1462"/>
            <a:ext cx="10972800" cy="1064138"/>
          </a:xfrm>
        </p:spPr>
        <p:txBody>
          <a:bodyPr/>
          <a:lstStyle/>
          <a:p>
            <a:r>
              <a:rPr lang="en-GB" b="1" dirty="0"/>
              <a:t>HOW OPTIMISED EMS/BEMS SYSTEMS WORK WITHOUT MANUAL DATA ENTRY</a:t>
            </a:r>
          </a:p>
        </p:txBody>
      </p:sp>
    </p:spTree>
    <p:extLst>
      <p:ext uri="{BB962C8B-B14F-4D97-AF65-F5344CB8AC3E}">
        <p14:creationId xmlns:p14="http://schemas.microsoft.com/office/powerpoint/2010/main" val="2813667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70FA8-1BCD-78AF-D6AD-91D9B304B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ACCURATE TENANT BILLING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Real-Time Data</a:t>
            </a:r>
            <a:r>
              <a:rPr lang="en-GB" dirty="0"/>
              <a:t>: Use smart metering for electricity, water, and gas to track exact usage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Automated Recharges</a:t>
            </a:r>
            <a:r>
              <a:rPr lang="en-GB" dirty="0"/>
              <a:t>: Generate utility bills for tenants without manual intervention</a:t>
            </a:r>
          </a:p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IDENTIFYING ENERGY WASTAGE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Monitoring Systems</a:t>
            </a:r>
            <a:r>
              <a:rPr lang="en-GB" dirty="0"/>
              <a:t>: EMS continuously monitors for inefficiencies, leaks (water), or unnecessary consumption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Reducing Costs</a:t>
            </a:r>
            <a:r>
              <a:rPr lang="en-GB" dirty="0"/>
              <a:t>: Quickly addressing wastage leads to significant savings over time</a:t>
            </a:r>
          </a:p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OCCUPIER SATISFACTION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Tenants receive accurate bills and clear reports, reducing disputes and increasing trust</a:t>
            </a:r>
          </a:p>
          <a:p>
            <a:r>
              <a:rPr lang="en-GB" b="1" spc="300" dirty="0">
                <a:solidFill>
                  <a:schemeClr val="accent1"/>
                </a:solidFill>
                <a:latin typeface="+mj-lt"/>
              </a:rPr>
              <a:t>COMPLIANCE</a:t>
            </a:r>
            <a:endParaRPr lang="en-GB" spc="300" dirty="0">
              <a:solidFill>
                <a:schemeClr val="accent1"/>
              </a:solidFill>
              <a:latin typeface="+mj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Systems comply with RICS standards and allow easy access to carbon data for occupiers to meet their sustainability goals</a:t>
            </a:r>
          </a:p>
          <a:p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40FA50D-BCC6-34B6-AB76-D81C3B2AA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1462"/>
            <a:ext cx="10972800" cy="1064138"/>
          </a:xfrm>
        </p:spPr>
        <p:txBody>
          <a:bodyPr/>
          <a:lstStyle/>
          <a:p>
            <a:r>
              <a:rPr lang="en-GB" b="1" dirty="0"/>
              <a:t>BEST PRACTICES AND WHAT “GOOD” LOOKS LIKE IN EMS/BEMS</a:t>
            </a:r>
          </a:p>
        </p:txBody>
      </p:sp>
    </p:spTree>
    <p:extLst>
      <p:ext uri="{BB962C8B-B14F-4D97-AF65-F5344CB8AC3E}">
        <p14:creationId xmlns:p14="http://schemas.microsoft.com/office/powerpoint/2010/main" val="1524575226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Theme 01">
  <a:themeElements>
    <a:clrScheme name="Custom 1">
      <a:dk1>
        <a:srgbClr val="585859"/>
      </a:dk1>
      <a:lt1>
        <a:srgbClr val="FFFFFF"/>
      </a:lt1>
      <a:dk2>
        <a:srgbClr val="585859"/>
      </a:dk2>
      <a:lt2>
        <a:srgbClr val="FFFFFF"/>
      </a:lt2>
      <a:accent1>
        <a:srgbClr val="74B944"/>
      </a:accent1>
      <a:accent2>
        <a:srgbClr val="F04323"/>
      </a:accent2>
      <a:accent3>
        <a:srgbClr val="F0D331"/>
      </a:accent3>
      <a:accent4>
        <a:srgbClr val="585859"/>
      </a:accent4>
      <a:accent5>
        <a:srgbClr val="7F7F7F"/>
      </a:accent5>
      <a:accent6>
        <a:srgbClr val="D9D9D9"/>
      </a:accent6>
      <a:hlink>
        <a:srgbClr val="74B944"/>
      </a:hlink>
      <a:folHlink>
        <a:srgbClr val="7F7F7F"/>
      </a:folHlink>
    </a:clrScheme>
    <a:fontScheme name="Optimised Energy Theme">
      <a:majorFont>
        <a:latin typeface="Sansation"/>
        <a:ea typeface="Helvetica"/>
        <a:cs typeface="Helvetica"/>
      </a:majorFont>
      <a:minorFont>
        <a:latin typeface="Sansation Light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137160" tIns="91440" rIns="137160" bIns="91440" numCol="1" spcCol="38100" rtlCol="0" anchor="t">
        <a:normAutofit/>
      </a:bodyPr>
      <a:lstStyle>
        <a:defPPr marL="0" marR="0" indent="0" defTabSz="6096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 dirty="0" smtClean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Gill Sans"/>
            <a:cs typeface="Gill Sans"/>
            <a:sym typeface="Gill Sans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/>
      <a:bodyPr lIns="0" tIns="0" anchor="t"/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heme 01" id="{3F3669A3-9868-DB48-81A6-1F30CE078728}" vid="{A72EA4E3-93CE-F241-B0D4-882A92177E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New Optimised Template</Template>
  <TotalTime>407</TotalTime>
  <Words>1084</Words>
  <Application>Microsoft Office PowerPoint</Application>
  <PresentationFormat>Widescreen</PresentationFormat>
  <Paragraphs>116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Helvetica Light</vt:lpstr>
      <vt:lpstr>Lato</vt:lpstr>
      <vt:lpstr>Lato Heavy</vt:lpstr>
      <vt:lpstr>Sansation</vt:lpstr>
      <vt:lpstr>Sansation Light</vt:lpstr>
      <vt:lpstr>Powerpoint Theme 01</vt:lpstr>
      <vt:lpstr>Utility Recharging  Best Practice</vt:lpstr>
      <vt:lpstr>INTRODUCTION TO EMS, BEMS, AND COMMERCIAL TENANT RECHARGING</vt:lpstr>
      <vt:lpstr>WHY BUILDING NETWORK OPERATORS (BNO) STILL EXIST</vt:lpstr>
      <vt:lpstr>EMS and BMS OVERVIEW</vt:lpstr>
      <vt:lpstr>COMMERCIAL BUILDING UTILITY RECHARGING</vt:lpstr>
      <vt:lpstr>KEY CHALLENGES IN EMS/BEMS FOR COMMERCIAL RECHARGING</vt:lpstr>
      <vt:lpstr>DYNAMIC TENANT RECHARGING AND THE MASS MARKET APPROACH</vt:lpstr>
      <vt:lpstr>DYNAMIC TENANT RECHARGING EXAMPLE</vt:lpstr>
      <vt:lpstr>DYNAMIC TENANT RECHARGING EXAMPLE</vt:lpstr>
      <vt:lpstr>DYNAMIC TENANT RECHARGING EXAMPLE</vt:lpstr>
      <vt:lpstr>THE BENEFITS OF AUTOMATED CARBON AND ENERGY REPORTING FOR TENANTS</vt:lpstr>
      <vt:lpstr>THE OPTIMISED SOLUTION</vt:lpstr>
      <vt:lpstr>THE BENEFITS</vt:lpstr>
      <vt:lpstr>Thank you</vt:lpstr>
      <vt:lpstr>HOW OPTIMISED EMS/BEMS SYSTEMS WORK WITHOUT MANUAL DATA ENTRY</vt:lpstr>
      <vt:lpstr>BEST PRACTICES AND WHAT “GOOD” LOOKS LIKE IN EMS/BEMS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Greg Tracy</dc:creator>
  <cp:lastModifiedBy>Greg Tracy</cp:lastModifiedBy>
  <cp:revision>6</cp:revision>
  <dcterms:created xsi:type="dcterms:W3CDTF">2024-10-09T06:42:27Z</dcterms:created>
  <dcterms:modified xsi:type="dcterms:W3CDTF">2024-10-15T06:51:48Z</dcterms:modified>
</cp:coreProperties>
</file>