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7"/>
  </p:notesMasterIdLst>
  <p:sldIdLst>
    <p:sldId id="256" r:id="rId5"/>
    <p:sldId id="272" r:id="rId6"/>
    <p:sldId id="271" r:id="rId7"/>
    <p:sldId id="270" r:id="rId8"/>
    <p:sldId id="260" r:id="rId9"/>
    <p:sldId id="262" r:id="rId10"/>
    <p:sldId id="263" r:id="rId11"/>
    <p:sldId id="264" r:id="rId12"/>
    <p:sldId id="266" r:id="rId13"/>
    <p:sldId id="267" r:id="rId14"/>
    <p:sldId id="268" r:id="rId15"/>
    <p:sldId id="269" r:id="rId1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F3FD"/>
    <a:srgbClr val="103DD4"/>
    <a:srgbClr val="010203"/>
    <a:srgbClr val="3CA388"/>
    <a:srgbClr val="95E4C8"/>
    <a:srgbClr val="0283E9"/>
    <a:srgbClr val="FACD45"/>
    <a:srgbClr val="D0FAF4"/>
    <a:srgbClr val="D9E8ED"/>
    <a:srgbClr val="0068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ECA"/>
          </a:solidFill>
        </a:fill>
      </a:tcStyle>
    </a:wholeTbl>
    <a:band2H>
      <a:tcTxStyle/>
      <a:tcStyle>
        <a:tcBdr/>
        <a:fill>
          <a:solidFill>
            <a:srgbClr val="FFF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AE2CA"/>
          </a:solidFill>
        </a:fill>
      </a:tcStyle>
    </a:wholeTbl>
    <a:band2H>
      <a:tcTxStyle/>
      <a:tcStyle>
        <a:tcBdr/>
        <a:fill>
          <a:solidFill>
            <a:srgbClr val="FCF1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DD8"/>
          </a:solidFill>
        </a:fill>
      </a:tcStyle>
    </a:wholeTbl>
    <a:band2H>
      <a:tcTxStyle/>
      <a:tcStyle>
        <a:tcBdr/>
        <a:fill>
          <a:solidFill>
            <a:srgbClr val="E6E7ED"/>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05" autoAdjust="0"/>
    <p:restoredTop sz="94726"/>
  </p:normalViewPr>
  <p:slideViewPr>
    <p:cSldViewPr snapToGrid="0">
      <p:cViewPr>
        <p:scale>
          <a:sx n="75" d="100"/>
          <a:sy n="75" d="100"/>
        </p:scale>
        <p:origin x="324" y="474"/>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1" name="Shape 181"/>
          <p:cNvSpPr>
            <a:spLocks noGrp="1" noRot="1" noChangeAspect="1"/>
          </p:cNvSpPr>
          <p:nvPr>
            <p:ph type="sldImg"/>
          </p:nvPr>
        </p:nvSpPr>
        <p:spPr>
          <a:xfrm>
            <a:off x="1143000" y="685800"/>
            <a:ext cx="4572000" cy="3429000"/>
          </a:xfrm>
          <a:prstGeom prst="rect">
            <a:avLst/>
          </a:prstGeom>
        </p:spPr>
        <p:txBody>
          <a:bodyPr/>
          <a:lstStyle/>
          <a:p>
            <a:endParaRPr/>
          </a:p>
        </p:txBody>
      </p:sp>
      <p:sp>
        <p:nvSpPr>
          <p:cNvPr id="182" name="Shape 18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Arial"/>
      </a:defRPr>
    </a:lvl1pPr>
    <a:lvl2pPr indent="228600" latinLnBrk="0">
      <a:defRPr sz="1200">
        <a:latin typeface="+mn-lt"/>
        <a:ea typeface="+mn-ea"/>
        <a:cs typeface="+mn-cs"/>
        <a:sym typeface="Arial"/>
      </a:defRPr>
    </a:lvl2pPr>
    <a:lvl3pPr indent="457200" latinLnBrk="0">
      <a:defRPr sz="1200">
        <a:latin typeface="+mn-lt"/>
        <a:ea typeface="+mn-ea"/>
        <a:cs typeface="+mn-cs"/>
        <a:sym typeface="Arial"/>
      </a:defRPr>
    </a:lvl3pPr>
    <a:lvl4pPr indent="685800" latinLnBrk="0">
      <a:defRPr sz="1200">
        <a:latin typeface="+mn-lt"/>
        <a:ea typeface="+mn-ea"/>
        <a:cs typeface="+mn-cs"/>
        <a:sym typeface="Arial"/>
      </a:defRPr>
    </a:lvl4pPr>
    <a:lvl5pPr indent="914400" latinLnBrk="0">
      <a:defRPr sz="1200">
        <a:latin typeface="+mn-lt"/>
        <a:ea typeface="+mn-ea"/>
        <a:cs typeface="+mn-cs"/>
        <a:sym typeface="Arial"/>
      </a:defRPr>
    </a:lvl5pPr>
    <a:lvl6pPr indent="1143000" latinLnBrk="0">
      <a:defRPr sz="1200">
        <a:latin typeface="+mn-lt"/>
        <a:ea typeface="+mn-ea"/>
        <a:cs typeface="+mn-cs"/>
        <a:sym typeface="Arial"/>
      </a:defRPr>
    </a:lvl6pPr>
    <a:lvl7pPr indent="1371600" latinLnBrk="0">
      <a:defRPr sz="1200">
        <a:latin typeface="+mn-lt"/>
        <a:ea typeface="+mn-ea"/>
        <a:cs typeface="+mn-cs"/>
        <a:sym typeface="Arial"/>
      </a:defRPr>
    </a:lvl7pPr>
    <a:lvl8pPr indent="1600200" latinLnBrk="0">
      <a:defRPr sz="1200">
        <a:latin typeface="+mn-lt"/>
        <a:ea typeface="+mn-ea"/>
        <a:cs typeface="+mn-cs"/>
        <a:sym typeface="Arial"/>
      </a:defRPr>
    </a:lvl8pPr>
    <a:lvl9pPr indent="1828800" latinLnBrk="0">
      <a:defRPr sz="1200">
        <a:latin typeface="+mn-lt"/>
        <a:ea typeface="+mn-ea"/>
        <a:cs typeface="+mn-cs"/>
        <a:sym typeface="Arial"/>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bg>
      <p:bgPr>
        <a:solidFill>
          <a:schemeClr val="accent1"/>
        </a:solidFill>
        <a:effectLst/>
      </p:bgPr>
    </p:bg>
    <p:spTree>
      <p:nvGrpSpPr>
        <p:cNvPr id="1" name=""/>
        <p:cNvGrpSpPr/>
        <p:nvPr/>
      </p:nvGrpSpPr>
      <p:grpSpPr>
        <a:xfrm>
          <a:off x="0" y="0"/>
          <a:ext cx="0" cy="0"/>
          <a:chOff x="0" y="0"/>
          <a:chExt cx="0" cy="0"/>
        </a:xfrm>
      </p:grpSpPr>
      <p:sp>
        <p:nvSpPr>
          <p:cNvPr id="5" name="Online Image Placeholder 4">
            <a:extLst>
              <a:ext uri="{FF2B5EF4-FFF2-40B4-BE49-F238E27FC236}">
                <a16:creationId xmlns:a16="http://schemas.microsoft.com/office/drawing/2014/main" id="{6B7887D1-D5D9-12C6-EDFB-740C155D72D5}"/>
              </a:ext>
            </a:extLst>
          </p:cNvPr>
          <p:cNvSpPr>
            <a:spLocks noGrp="1"/>
          </p:cNvSpPr>
          <p:nvPr>
            <p:ph type="clipArt" sz="quarter" idx="10"/>
          </p:nvPr>
        </p:nvSpPr>
        <p:spPr>
          <a:xfrm flipH="1">
            <a:off x="2838448" y="0"/>
            <a:ext cx="14820899" cy="6858000"/>
          </a:xfrm>
          <a:prstGeom prst="parallelogram">
            <a:avLst>
              <a:gd name="adj" fmla="val 73958"/>
            </a:avLst>
          </a:prstGeom>
        </p:spPr>
        <p:txBody>
          <a:bodyPr/>
          <a:lstStyle/>
          <a:p>
            <a:r>
              <a:rPr lang="en-US"/>
              <a:t>Click icon to add online image</a:t>
            </a:r>
            <a:endParaRPr lang="en-GB" dirty="0"/>
          </a:p>
        </p:txBody>
      </p:sp>
      <p:sp>
        <p:nvSpPr>
          <p:cNvPr id="17" name="Title Text"/>
          <p:cNvSpPr txBox="1">
            <a:spLocks noGrp="1"/>
          </p:cNvSpPr>
          <p:nvPr>
            <p:ph type="title"/>
          </p:nvPr>
        </p:nvSpPr>
        <p:spPr>
          <a:xfrm>
            <a:off x="671049" y="1122365"/>
            <a:ext cx="5969238" cy="2387601"/>
          </a:xfrm>
          <a:prstGeom prst="rect">
            <a:avLst/>
          </a:prstGeom>
        </p:spPr>
        <p:txBody>
          <a:bodyPr/>
          <a:lstStyle>
            <a:lvl1pPr>
              <a:defRPr>
                <a:solidFill>
                  <a:srgbClr val="FFFFFF"/>
                </a:solidFill>
                <a:latin typeface="Arial" panose="020B0604020202020204" pitchFamily="34" charset="0"/>
                <a:cs typeface="Arial" panose="020B0604020202020204" pitchFamily="34" charset="0"/>
              </a:defRPr>
            </a:lvl1pPr>
          </a:lstStyle>
          <a:p>
            <a:r>
              <a:rPr lang="en-US" dirty="0"/>
              <a:t>Click to edit Master title style</a:t>
            </a:r>
            <a:endParaRPr dirty="0"/>
          </a:p>
        </p:txBody>
      </p:sp>
      <p:sp>
        <p:nvSpPr>
          <p:cNvPr id="18" name="Body Level One…"/>
          <p:cNvSpPr txBox="1">
            <a:spLocks noGrp="1"/>
          </p:cNvSpPr>
          <p:nvPr>
            <p:ph type="body" sz="quarter" idx="1"/>
          </p:nvPr>
        </p:nvSpPr>
        <p:spPr>
          <a:xfrm>
            <a:off x="671049" y="3725409"/>
            <a:ext cx="5969238" cy="1202191"/>
          </a:xfrm>
          <a:prstGeom prst="rect">
            <a:avLst/>
          </a:prstGeom>
        </p:spPr>
        <p:txBody>
          <a:bodyPr/>
          <a:lstStyle>
            <a:lvl1pPr marL="0" indent="0">
              <a:lnSpc>
                <a:spcPct val="100000"/>
              </a:lnSpc>
              <a:buSzTx/>
              <a:buFontTx/>
              <a:buNone/>
              <a:defRPr sz="2200">
                <a:solidFill>
                  <a:srgbClr val="FFFFFF"/>
                </a:solidFill>
                <a:latin typeface="Arial" panose="020B0604020202020204" pitchFamily="34" charset="0"/>
                <a:cs typeface="Arial" panose="020B0604020202020204" pitchFamily="34" charset="0"/>
              </a:defRPr>
            </a:lvl1pPr>
            <a:lvl2pPr marL="0" indent="0">
              <a:lnSpc>
                <a:spcPct val="100000"/>
              </a:lnSpc>
              <a:buSzTx/>
              <a:buFontTx/>
              <a:buNone/>
              <a:defRPr sz="2200">
                <a:solidFill>
                  <a:srgbClr val="FFFFFF"/>
                </a:solidFill>
                <a:latin typeface="Arial" panose="020B0604020202020204" pitchFamily="34" charset="0"/>
                <a:cs typeface="Arial" panose="020B0604020202020204" pitchFamily="34" charset="0"/>
              </a:defRPr>
            </a:lvl2pPr>
            <a:lvl3pPr marL="0" indent="0">
              <a:lnSpc>
                <a:spcPct val="100000"/>
              </a:lnSpc>
              <a:buSzTx/>
              <a:buFontTx/>
              <a:buNone/>
              <a:defRPr sz="2200">
                <a:solidFill>
                  <a:srgbClr val="FFFFFF"/>
                </a:solidFill>
                <a:latin typeface="Arial" panose="020B0604020202020204" pitchFamily="34" charset="0"/>
                <a:cs typeface="Arial" panose="020B0604020202020204" pitchFamily="34" charset="0"/>
              </a:defRPr>
            </a:lvl3pPr>
            <a:lvl4pPr marL="0" indent="0">
              <a:lnSpc>
                <a:spcPct val="100000"/>
              </a:lnSpc>
              <a:buSzTx/>
              <a:buFontTx/>
              <a:buNone/>
              <a:defRPr sz="2200">
                <a:solidFill>
                  <a:srgbClr val="FFFFFF"/>
                </a:solidFill>
                <a:latin typeface="Arial" panose="020B0604020202020204" pitchFamily="34" charset="0"/>
                <a:cs typeface="Arial" panose="020B0604020202020204" pitchFamily="34" charset="0"/>
              </a:defRPr>
            </a:lvl4pPr>
            <a:lvl5pPr marL="0" indent="0">
              <a:lnSpc>
                <a:spcPct val="100000"/>
              </a:lnSpc>
              <a:buSzTx/>
              <a:buFontTx/>
              <a:buNone/>
              <a:defRPr sz="2200">
                <a:solidFill>
                  <a:srgbClr val="FFFFFF"/>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20" name="CIBSE  |  91-94 Saffron Hill  |  London  |  EC1N 8QP"/>
          <p:cNvSpPr txBox="1"/>
          <p:nvPr/>
        </p:nvSpPr>
        <p:spPr>
          <a:xfrm>
            <a:off x="615096" y="6436885"/>
            <a:ext cx="3647789" cy="2769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a:solidFill>
                  <a:srgbClr val="FFFFFF"/>
                </a:solidFill>
                <a:latin typeface="+mn-lt"/>
                <a:ea typeface="+mn-ea"/>
                <a:cs typeface="+mn-cs"/>
                <a:sym typeface="Arial"/>
              </a:defRPr>
            </a:lvl1pPr>
          </a:lstStyle>
          <a:p>
            <a:r>
              <a:rPr b="0" i="0" dirty="0">
                <a:latin typeface="Arial" panose="020B0604020202020204" pitchFamily="34" charset="0"/>
                <a:cs typeface="Arial" panose="020B0604020202020204" pitchFamily="34" charset="0"/>
              </a:rPr>
              <a:t>CIBSE  |  91-94 Saffron Hill  |  London  |  EC1N 8QP</a:t>
            </a:r>
          </a:p>
        </p:txBody>
      </p:sp>
      <p:sp>
        <p:nvSpPr>
          <p:cNvPr id="22" name="CIBSE  |  91-94 Saffron Hill  |  London  |  EC1N 8QP"/>
          <p:cNvSpPr txBox="1"/>
          <p:nvPr/>
        </p:nvSpPr>
        <p:spPr>
          <a:xfrm>
            <a:off x="4323496" y="6436885"/>
            <a:ext cx="776812" cy="2769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a:solidFill>
                  <a:srgbClr val="D9E8ED"/>
                </a:solidFill>
                <a:latin typeface="+mn-lt"/>
                <a:ea typeface="+mn-ea"/>
                <a:cs typeface="+mn-cs"/>
                <a:sym typeface="Arial"/>
              </a:defRPr>
            </a:lvl1pPr>
          </a:lstStyle>
          <a:p>
            <a:r>
              <a:rPr b="1" i="0" dirty="0" err="1">
                <a:solidFill>
                  <a:srgbClr val="E6F3FD"/>
                </a:solidFill>
                <a:latin typeface="Arial" panose="020B0604020202020204" pitchFamily="34" charset="0"/>
                <a:cs typeface="Arial" panose="020B0604020202020204" pitchFamily="34" charset="0"/>
              </a:rPr>
              <a:t>cibse</a:t>
            </a:r>
            <a:r>
              <a:rPr b="1" i="0" dirty="0" err="1">
                <a:latin typeface="Arial" panose="020B0604020202020204" pitchFamily="34" charset="0"/>
                <a:cs typeface="Arial" panose="020B0604020202020204" pitchFamily="34" charset="0"/>
              </a:rPr>
              <a:t>.org</a:t>
            </a:r>
            <a:endParaRPr b="1" i="0" dirty="0">
              <a:latin typeface="Arial" panose="020B0604020202020204" pitchFamily="34" charset="0"/>
              <a:cs typeface="Arial" panose="020B0604020202020204" pitchFamily="34" charset="0"/>
            </a:endParaRPr>
          </a:p>
        </p:txBody>
      </p:sp>
      <p:pic>
        <p:nvPicPr>
          <p:cNvPr id="2" name="Picture 1" descr="A white bird with a black background&#10;&#10;AI-generated content may be incorrect.">
            <a:extLst>
              <a:ext uri="{FF2B5EF4-FFF2-40B4-BE49-F238E27FC236}">
                <a16:creationId xmlns:a16="http://schemas.microsoft.com/office/drawing/2014/main" id="{F0B1979E-6B41-5C4E-B42C-A90EBF4A2DD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574810" y="4738958"/>
            <a:ext cx="1111486" cy="1562000"/>
          </a:xfrm>
          <a:prstGeom prst="rect">
            <a:avLst/>
          </a:prstGeom>
        </p:spPr>
      </p:pic>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blipFill dpi="0" rotWithShape="1">
          <a:blip r:embed="rId2" cstate="print">
            <a:lum/>
            <a:extLst>
              <a:ext uri="{28A0092B-C50C-407E-A947-70E740481C1C}">
                <a14:useLocalDpi xmlns:a14="http://schemas.microsoft.com/office/drawing/2010/main"/>
              </a:ext>
            </a:extLst>
          </a:blip>
          <a:srcRect/>
          <a:stretch>
            <a:fillRect l="-1000" r="-1000"/>
          </a:stretch>
        </a:blipFill>
        <a:effectLst/>
      </p:bgPr>
    </p:bg>
    <p:spTree>
      <p:nvGrpSpPr>
        <p:cNvPr id="1" name=""/>
        <p:cNvGrpSpPr/>
        <p:nvPr/>
      </p:nvGrpSpPr>
      <p:grpSpPr>
        <a:xfrm>
          <a:off x="0" y="0"/>
          <a:ext cx="0" cy="0"/>
          <a:chOff x="0" y="0"/>
          <a:chExt cx="0" cy="0"/>
        </a:xfrm>
      </p:grpSpPr>
      <p:sp>
        <p:nvSpPr>
          <p:cNvPr id="17" name="Title Text"/>
          <p:cNvSpPr txBox="1">
            <a:spLocks noGrp="1"/>
          </p:cNvSpPr>
          <p:nvPr>
            <p:ph type="title"/>
          </p:nvPr>
        </p:nvSpPr>
        <p:spPr>
          <a:xfrm>
            <a:off x="671049" y="268941"/>
            <a:ext cx="5969238" cy="2387601"/>
          </a:xfrm>
          <a:prstGeom prst="rect">
            <a:avLst/>
          </a:prstGeom>
        </p:spPr>
        <p:txBody>
          <a:bodyPr/>
          <a:lstStyle>
            <a:lvl1pPr>
              <a:lnSpc>
                <a:spcPct val="80000"/>
              </a:lnSpc>
              <a:defRPr sz="6000">
                <a:solidFill>
                  <a:srgbClr val="103DD4"/>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18" name="Body Level One…"/>
          <p:cNvSpPr txBox="1">
            <a:spLocks noGrp="1"/>
          </p:cNvSpPr>
          <p:nvPr>
            <p:ph type="body" sz="quarter" idx="1"/>
          </p:nvPr>
        </p:nvSpPr>
        <p:spPr>
          <a:xfrm>
            <a:off x="671049" y="2871985"/>
            <a:ext cx="5969238" cy="1202191"/>
          </a:xfrm>
          <a:prstGeom prst="rect">
            <a:avLst/>
          </a:prstGeom>
        </p:spPr>
        <p:txBody>
          <a:bodyPr/>
          <a:lstStyle>
            <a:lvl1pPr marL="0" indent="0">
              <a:lnSpc>
                <a:spcPct val="100000"/>
              </a:lnSpc>
              <a:buSzTx/>
              <a:buFontTx/>
              <a:buNone/>
              <a:defRPr sz="2200">
                <a:solidFill>
                  <a:srgbClr val="103DD4"/>
                </a:solidFill>
                <a:latin typeface="Arial" panose="020B0604020202020204" pitchFamily="34" charset="0"/>
                <a:cs typeface="Arial" panose="020B0604020202020204" pitchFamily="34" charset="0"/>
              </a:defRPr>
            </a:lvl1pPr>
            <a:lvl2pPr marL="0" indent="0">
              <a:lnSpc>
                <a:spcPct val="100000"/>
              </a:lnSpc>
              <a:buSzTx/>
              <a:buFontTx/>
              <a:buNone/>
              <a:defRPr sz="2200">
                <a:solidFill>
                  <a:srgbClr val="103DD4"/>
                </a:solidFill>
                <a:latin typeface="Arial" panose="020B0604020202020204" pitchFamily="34" charset="0"/>
                <a:cs typeface="Arial" panose="020B0604020202020204" pitchFamily="34" charset="0"/>
              </a:defRPr>
            </a:lvl2pPr>
            <a:lvl3pPr marL="0" indent="0">
              <a:lnSpc>
                <a:spcPct val="100000"/>
              </a:lnSpc>
              <a:buSzTx/>
              <a:buFontTx/>
              <a:buNone/>
              <a:defRPr sz="2200">
                <a:solidFill>
                  <a:srgbClr val="103DD4"/>
                </a:solidFill>
                <a:latin typeface="Arial" panose="020B0604020202020204" pitchFamily="34" charset="0"/>
                <a:cs typeface="Arial" panose="020B0604020202020204" pitchFamily="34" charset="0"/>
              </a:defRPr>
            </a:lvl3pPr>
            <a:lvl4pPr marL="0" indent="0">
              <a:lnSpc>
                <a:spcPct val="100000"/>
              </a:lnSpc>
              <a:buSzTx/>
              <a:buFontTx/>
              <a:buNone/>
              <a:defRPr sz="2200">
                <a:solidFill>
                  <a:srgbClr val="103DD4"/>
                </a:solidFill>
                <a:latin typeface="Arial" panose="020B0604020202020204" pitchFamily="34" charset="0"/>
                <a:cs typeface="Arial" panose="020B0604020202020204" pitchFamily="34" charset="0"/>
              </a:defRPr>
            </a:lvl4pPr>
            <a:lvl5pPr marL="0" indent="0">
              <a:lnSpc>
                <a:spcPct val="100000"/>
              </a:lnSpc>
              <a:buSzTx/>
              <a:buFontTx/>
              <a:buNone/>
              <a:defRPr sz="2200">
                <a:solidFill>
                  <a:srgbClr val="103DD4"/>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20" name="CIBSE  |  91-94 Saffron Hill  |  London  |  EC1N 8QP"/>
          <p:cNvSpPr txBox="1"/>
          <p:nvPr/>
        </p:nvSpPr>
        <p:spPr>
          <a:xfrm>
            <a:off x="615096" y="6436885"/>
            <a:ext cx="3647789"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200">
                <a:solidFill>
                  <a:srgbClr val="FFFFFF"/>
                </a:solidFill>
                <a:latin typeface="+mn-lt"/>
                <a:ea typeface="+mn-ea"/>
                <a:cs typeface="+mn-cs"/>
                <a:sym typeface="Arial"/>
              </a:defRPr>
            </a:lvl1pPr>
          </a:lstStyle>
          <a:p>
            <a:r>
              <a:rPr b="0" i="0" dirty="0">
                <a:solidFill>
                  <a:srgbClr val="103DD4"/>
                </a:solidFill>
                <a:latin typeface="Arial" panose="020B0604020202020204" pitchFamily="34" charset="0"/>
                <a:cs typeface="Arial" panose="020B0604020202020204" pitchFamily="34" charset="0"/>
              </a:rPr>
              <a:t>CIBSE  |  91-94 Saffron Hill  |  London  |  EC1N 8QP</a:t>
            </a:r>
          </a:p>
        </p:txBody>
      </p:sp>
      <p:sp>
        <p:nvSpPr>
          <p:cNvPr id="22" name="CIBSE  |  91-94 Saffron Hill  |  London  |  EC1N 8QP"/>
          <p:cNvSpPr txBox="1"/>
          <p:nvPr/>
        </p:nvSpPr>
        <p:spPr>
          <a:xfrm>
            <a:off x="4323496" y="6436885"/>
            <a:ext cx="776812" cy="2769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8" tIns="45718" rIns="45718" bIns="45718">
            <a:spAutoFit/>
          </a:bodyPr>
          <a:lstStyle>
            <a:lvl1pPr>
              <a:defRPr sz="1200">
                <a:solidFill>
                  <a:srgbClr val="D9E8ED"/>
                </a:solidFill>
                <a:latin typeface="+mn-lt"/>
                <a:ea typeface="+mn-ea"/>
                <a:cs typeface="+mn-cs"/>
                <a:sym typeface="Arial"/>
              </a:defRPr>
            </a:lvl1pPr>
          </a:lstStyle>
          <a:p>
            <a:r>
              <a:rPr b="1" i="0" dirty="0" err="1">
                <a:solidFill>
                  <a:srgbClr val="103DD4"/>
                </a:solidFill>
                <a:latin typeface="Arial" panose="020B0604020202020204" pitchFamily="34" charset="0"/>
                <a:cs typeface="Arial" panose="020B0604020202020204" pitchFamily="34" charset="0"/>
              </a:rPr>
              <a:t>cibse.org</a:t>
            </a:r>
            <a:endParaRPr b="1" i="0" dirty="0">
              <a:solidFill>
                <a:srgbClr val="103DD4"/>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9C879BDE-89DB-ED94-6ECF-20EBA1CBAA0F}"/>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574810" y="4759208"/>
            <a:ext cx="1111486" cy="1521500"/>
          </a:xfrm>
          <a:prstGeom prst="rect">
            <a:avLst/>
          </a:prstGeom>
        </p:spPr>
      </p:pic>
    </p:spTree>
    <p:extLst>
      <p:ext uri="{BB962C8B-B14F-4D97-AF65-F5344CB8AC3E}">
        <p14:creationId xmlns:p14="http://schemas.microsoft.com/office/powerpoint/2010/main" val="2830379613"/>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nd Bulleted Content">
    <p:spTree>
      <p:nvGrpSpPr>
        <p:cNvPr id="1" name=""/>
        <p:cNvGrpSpPr/>
        <p:nvPr/>
      </p:nvGrpSpPr>
      <p:grpSpPr>
        <a:xfrm>
          <a:off x="0" y="0"/>
          <a:ext cx="0" cy="0"/>
          <a:chOff x="0" y="0"/>
          <a:chExt cx="0" cy="0"/>
        </a:xfrm>
      </p:grpSpPr>
      <p:sp>
        <p:nvSpPr>
          <p:cNvPr id="30" name="Title Text"/>
          <p:cNvSpPr txBox="1">
            <a:spLocks noGrp="1"/>
          </p:cNvSpPr>
          <p:nvPr>
            <p:ph type="title"/>
          </p:nvPr>
        </p:nvSpPr>
        <p:spPr>
          <a:prstGeom prst="rect">
            <a:avLst/>
          </a:prstGeom>
        </p:spPr>
        <p:txBody>
          <a:bodyPr/>
          <a:lstStyle>
            <a:lvl1pPr>
              <a:defRPr b="1">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31" name="Body Level One…"/>
          <p:cNvSpPr txBox="1">
            <a:spLocks noGrp="1"/>
          </p:cNvSpPr>
          <p:nvPr>
            <p:ph type="body" idx="1"/>
          </p:nvPr>
        </p:nvSpPr>
        <p:spPr>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Content &amp; Image (Yellow)">
    <p:spTree>
      <p:nvGrpSpPr>
        <p:cNvPr id="1" name=""/>
        <p:cNvGrpSpPr/>
        <p:nvPr/>
      </p:nvGrpSpPr>
      <p:grpSpPr>
        <a:xfrm>
          <a:off x="0" y="0"/>
          <a:ext cx="0" cy="0"/>
          <a:chOff x="0" y="0"/>
          <a:chExt cx="0" cy="0"/>
        </a:xfrm>
      </p:grpSpPr>
      <p:sp>
        <p:nvSpPr>
          <p:cNvPr id="61" name="Freeform: Shape 14"/>
          <p:cNvSpPr/>
          <p:nvPr userDrawn="1"/>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FACD45"/>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Arial" panose="020B0604020202020204" pitchFamily="34" charset="0"/>
              <a:cs typeface="Arial" panose="020B0604020202020204" pitchFamily="34" charset="0"/>
            </a:endParaRPr>
          </a:p>
        </p:txBody>
      </p:sp>
      <p:sp>
        <p:nvSpPr>
          <p:cNvPr id="62" name="Title Text"/>
          <p:cNvSpPr txBox="1">
            <a:spLocks noGrp="1"/>
          </p:cNvSpPr>
          <p:nvPr>
            <p:ph type="title"/>
          </p:nvPr>
        </p:nvSpPr>
        <p:spPr>
          <a:xfrm>
            <a:off x="671049" y="206477"/>
            <a:ext cx="5261432" cy="1111048"/>
          </a:xfrm>
          <a:prstGeom prst="rect">
            <a:avLst/>
          </a:prstGeom>
        </p:spPr>
        <p:txBody>
          <a:bodyPr/>
          <a:lstStyle>
            <a:lvl1pPr>
              <a:defRPr b="1">
                <a:solidFill>
                  <a:srgbClr val="103DD4"/>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63"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103DD4"/>
                </a:solidFill>
                <a:latin typeface="Arial" panose="020B0604020202020204" pitchFamily="34" charset="0"/>
                <a:cs typeface="Arial" panose="020B0604020202020204" pitchFamily="34" charset="0"/>
              </a:defRPr>
            </a:lvl1pPr>
            <a:lvl2pPr marL="160866" indent="-160866">
              <a:lnSpc>
                <a:spcPct val="110000"/>
              </a:lnSpc>
              <a:buFontTx/>
              <a:defRPr>
                <a:solidFill>
                  <a:srgbClr val="103DD4"/>
                </a:solidFill>
                <a:latin typeface="Arial" panose="020B0604020202020204" pitchFamily="34" charset="0"/>
                <a:cs typeface="Arial" panose="020B0604020202020204" pitchFamily="34" charset="0"/>
              </a:defRPr>
            </a:lvl2pPr>
            <a:lvl3pPr marL="516466" indent="-160866">
              <a:lnSpc>
                <a:spcPct val="110000"/>
              </a:lnSpc>
              <a:buFontTx/>
              <a:defRPr>
                <a:solidFill>
                  <a:srgbClr val="103DD4"/>
                </a:solidFill>
                <a:latin typeface="Arial" panose="020B0604020202020204" pitchFamily="34" charset="0"/>
                <a:cs typeface="Arial" panose="020B0604020202020204" pitchFamily="34" charset="0"/>
              </a:defRPr>
            </a:lvl3pPr>
            <a:lvl4pPr marL="880004" indent="-160866">
              <a:lnSpc>
                <a:spcPct val="110000"/>
              </a:lnSpc>
              <a:buFontTx/>
              <a:defRPr>
                <a:solidFill>
                  <a:srgbClr val="103DD4"/>
                </a:solidFill>
                <a:latin typeface="Arial" panose="020B0604020202020204" pitchFamily="34" charset="0"/>
                <a:cs typeface="Arial" panose="020B0604020202020204" pitchFamily="34" charset="0"/>
              </a:defRPr>
            </a:lvl4pPr>
            <a:lvl5pPr marL="1235604" indent="-160864">
              <a:lnSpc>
                <a:spcPct val="110000"/>
              </a:lnSpc>
              <a:buFontTx/>
              <a:defRPr>
                <a:solidFill>
                  <a:srgbClr val="103DD4"/>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5"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ntent &amp; Image (Purple)">
    <p:spTree>
      <p:nvGrpSpPr>
        <p:cNvPr id="1" name=""/>
        <p:cNvGrpSpPr/>
        <p:nvPr/>
      </p:nvGrpSpPr>
      <p:grpSpPr>
        <a:xfrm>
          <a:off x="0" y="0"/>
          <a:ext cx="0" cy="0"/>
          <a:chOff x="0" y="0"/>
          <a:chExt cx="0" cy="0"/>
        </a:xfrm>
      </p:grpSpPr>
      <p:sp>
        <p:nvSpPr>
          <p:cNvPr id="78" name="Freeform: Shape 14"/>
          <p:cNvSpPr/>
          <p:nvPr/>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0283E9"/>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Arial" panose="020B0604020202020204" pitchFamily="34" charset="0"/>
              <a:cs typeface="Arial" panose="020B0604020202020204" pitchFamily="34" charset="0"/>
            </a:endParaRPr>
          </a:p>
        </p:txBody>
      </p:sp>
      <p:sp>
        <p:nvSpPr>
          <p:cNvPr id="79" name="Title Text"/>
          <p:cNvSpPr txBox="1">
            <a:spLocks noGrp="1"/>
          </p:cNvSpPr>
          <p:nvPr>
            <p:ph type="title"/>
          </p:nvPr>
        </p:nvSpPr>
        <p:spPr>
          <a:xfrm>
            <a:off x="671049" y="206477"/>
            <a:ext cx="5261432" cy="1111048"/>
          </a:xfrm>
          <a:prstGeom prst="rect">
            <a:avLst/>
          </a:prstGeom>
        </p:spPr>
        <p:txBody>
          <a:bodyPr/>
          <a:lstStyle>
            <a:lvl1pPr>
              <a:defRPr>
                <a:solidFill>
                  <a:srgbClr val="FFFFFF"/>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80"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FFFFFF"/>
                </a:solidFill>
                <a:latin typeface="Arial" panose="020B0604020202020204" pitchFamily="34" charset="0"/>
                <a:cs typeface="Arial" panose="020B0604020202020204" pitchFamily="34" charset="0"/>
              </a:defRPr>
            </a:lvl1pPr>
            <a:lvl2pPr marL="180975" indent="-180975">
              <a:lnSpc>
                <a:spcPct val="110000"/>
              </a:lnSpc>
              <a:buFontTx/>
              <a:defRPr>
                <a:solidFill>
                  <a:srgbClr val="FFFFFF"/>
                </a:solidFill>
                <a:latin typeface="Arial" panose="020B0604020202020204" pitchFamily="34" charset="0"/>
                <a:cs typeface="Arial" panose="020B0604020202020204" pitchFamily="34" charset="0"/>
              </a:defRPr>
            </a:lvl2pPr>
            <a:lvl3pPr marL="536575" indent="-180975">
              <a:lnSpc>
                <a:spcPct val="110000"/>
              </a:lnSpc>
              <a:buFontTx/>
              <a:defRPr>
                <a:solidFill>
                  <a:srgbClr val="FFFFFF"/>
                </a:solidFill>
                <a:latin typeface="Arial" panose="020B0604020202020204" pitchFamily="34" charset="0"/>
                <a:cs typeface="Arial" panose="020B0604020202020204" pitchFamily="34" charset="0"/>
              </a:defRPr>
            </a:lvl3pPr>
            <a:lvl4pPr marL="900112" indent="-180975">
              <a:lnSpc>
                <a:spcPct val="110000"/>
              </a:lnSpc>
              <a:buFontTx/>
              <a:defRPr>
                <a:solidFill>
                  <a:srgbClr val="FFFFFF"/>
                </a:solidFill>
                <a:latin typeface="Arial" panose="020B0604020202020204" pitchFamily="34" charset="0"/>
                <a:cs typeface="Arial" panose="020B0604020202020204" pitchFamily="34" charset="0"/>
              </a:defRPr>
            </a:lvl4pPr>
            <a:lvl5pPr marL="1255712" indent="-180975">
              <a:lnSpc>
                <a:spcPct val="110000"/>
              </a:lnSpc>
              <a:buFontTx/>
              <a:defRPr>
                <a:solidFill>
                  <a:srgbClr val="FFFFFF"/>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2"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dirty="0"/>
          </a:p>
        </p:txBody>
      </p:sp>
      <p:pic>
        <p:nvPicPr>
          <p:cNvPr id="9" name="Picture 8" descr="A white bird with a black background&#10;&#10;AI-generated content may be incorrect.">
            <a:extLst>
              <a:ext uri="{FF2B5EF4-FFF2-40B4-BE49-F238E27FC236}">
                <a16:creationId xmlns:a16="http://schemas.microsoft.com/office/drawing/2014/main" id="{20005BCD-5988-BC0E-AF35-1490EDEA567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15096" y="5859920"/>
            <a:ext cx="585191" cy="822384"/>
          </a:xfrm>
          <a:prstGeom prst="rect">
            <a:avLst/>
          </a:prstGeom>
        </p:spPr>
      </p:pic>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Content &amp; Image (Purple 2)">
    <p:spTree>
      <p:nvGrpSpPr>
        <p:cNvPr id="1" name=""/>
        <p:cNvGrpSpPr/>
        <p:nvPr/>
      </p:nvGrpSpPr>
      <p:grpSpPr>
        <a:xfrm>
          <a:off x="0" y="0"/>
          <a:ext cx="0" cy="0"/>
          <a:chOff x="0" y="0"/>
          <a:chExt cx="0" cy="0"/>
        </a:xfrm>
      </p:grpSpPr>
      <p:sp>
        <p:nvSpPr>
          <p:cNvPr id="95" name="Freeform: Shape 14"/>
          <p:cNvSpPr/>
          <p:nvPr/>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95E4C8"/>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Arial" panose="020B0604020202020204" pitchFamily="34" charset="0"/>
              <a:cs typeface="Arial" panose="020B0604020202020204" pitchFamily="34" charset="0"/>
            </a:endParaRPr>
          </a:p>
        </p:txBody>
      </p:sp>
      <p:sp>
        <p:nvSpPr>
          <p:cNvPr id="96" name="Title Text"/>
          <p:cNvSpPr txBox="1">
            <a:spLocks noGrp="1"/>
          </p:cNvSpPr>
          <p:nvPr>
            <p:ph type="title"/>
          </p:nvPr>
        </p:nvSpPr>
        <p:spPr>
          <a:xfrm>
            <a:off x="671049" y="206477"/>
            <a:ext cx="5261432" cy="1111048"/>
          </a:xfrm>
          <a:prstGeom prst="rect">
            <a:avLst/>
          </a:prstGeom>
        </p:spPr>
        <p:txBody>
          <a:bodyPr/>
          <a:lstStyle>
            <a:lvl1pPr>
              <a:defRPr>
                <a:solidFill>
                  <a:srgbClr val="103DD4"/>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97"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103DD4"/>
                </a:solidFill>
                <a:latin typeface="Arial" panose="020B0604020202020204" pitchFamily="34" charset="0"/>
                <a:cs typeface="Arial" panose="020B0604020202020204" pitchFamily="34" charset="0"/>
              </a:defRPr>
            </a:lvl1pPr>
            <a:lvl2pPr marL="160866" indent="-160866">
              <a:lnSpc>
                <a:spcPct val="110000"/>
              </a:lnSpc>
              <a:buFontTx/>
              <a:defRPr>
                <a:solidFill>
                  <a:srgbClr val="103DD4"/>
                </a:solidFill>
                <a:latin typeface="Arial" panose="020B0604020202020204" pitchFamily="34" charset="0"/>
                <a:cs typeface="Arial" panose="020B0604020202020204" pitchFamily="34" charset="0"/>
              </a:defRPr>
            </a:lvl2pPr>
            <a:lvl3pPr marL="516466" indent="-160866">
              <a:lnSpc>
                <a:spcPct val="110000"/>
              </a:lnSpc>
              <a:buFontTx/>
              <a:defRPr>
                <a:solidFill>
                  <a:srgbClr val="103DD4"/>
                </a:solidFill>
                <a:latin typeface="Arial" panose="020B0604020202020204" pitchFamily="34" charset="0"/>
                <a:cs typeface="Arial" panose="020B0604020202020204" pitchFamily="34" charset="0"/>
              </a:defRPr>
            </a:lvl3pPr>
            <a:lvl4pPr marL="880004" indent="-160866">
              <a:lnSpc>
                <a:spcPct val="110000"/>
              </a:lnSpc>
              <a:buFontTx/>
              <a:defRPr>
                <a:solidFill>
                  <a:srgbClr val="103DD4"/>
                </a:solidFill>
                <a:latin typeface="Arial" panose="020B0604020202020204" pitchFamily="34" charset="0"/>
                <a:cs typeface="Arial" panose="020B0604020202020204" pitchFamily="34" charset="0"/>
              </a:defRPr>
            </a:lvl4pPr>
            <a:lvl5pPr marL="1235604" indent="-160864">
              <a:lnSpc>
                <a:spcPct val="110000"/>
              </a:lnSpc>
              <a:buFontTx/>
              <a:defRPr>
                <a:solidFill>
                  <a:srgbClr val="103DD4"/>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99"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Content &amp; Image (Red)">
    <p:spTree>
      <p:nvGrpSpPr>
        <p:cNvPr id="1" name=""/>
        <p:cNvGrpSpPr/>
        <p:nvPr/>
      </p:nvGrpSpPr>
      <p:grpSpPr>
        <a:xfrm>
          <a:off x="0" y="0"/>
          <a:ext cx="0" cy="0"/>
          <a:chOff x="0" y="0"/>
          <a:chExt cx="0" cy="0"/>
        </a:xfrm>
      </p:grpSpPr>
      <p:sp>
        <p:nvSpPr>
          <p:cNvPr id="112" name="Freeform: Shape 14"/>
          <p:cNvSpPr/>
          <p:nvPr/>
        </p:nvSpPr>
        <p:spPr>
          <a:xfrm>
            <a:off x="0" y="-3"/>
            <a:ext cx="9567190" cy="565331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2453" y="0"/>
                </a:lnTo>
                <a:lnTo>
                  <a:pt x="21600" y="21600"/>
                </a:lnTo>
                <a:lnTo>
                  <a:pt x="0" y="21600"/>
                </a:lnTo>
                <a:close/>
              </a:path>
            </a:pathLst>
          </a:custGeom>
          <a:solidFill>
            <a:srgbClr val="3CA388"/>
          </a:solidFill>
          <a:ln w="12700">
            <a:miter lim="400000"/>
          </a:ln>
        </p:spPr>
        <p:txBody>
          <a:bodyPr lIns="45718" tIns="45718" rIns="45718" bIns="45718" anchor="ctr"/>
          <a:lstStyle/>
          <a:p>
            <a:pPr algn="ctr">
              <a:defRPr>
                <a:solidFill>
                  <a:srgbClr val="FFFFFF"/>
                </a:solidFill>
                <a:latin typeface="+mn-lt"/>
                <a:ea typeface="+mn-ea"/>
                <a:cs typeface="+mn-cs"/>
                <a:sym typeface="Arial"/>
              </a:defRPr>
            </a:pPr>
            <a:endParaRPr>
              <a:latin typeface="Arial" panose="020B0604020202020204" pitchFamily="34" charset="0"/>
              <a:cs typeface="Arial" panose="020B0604020202020204" pitchFamily="34" charset="0"/>
            </a:endParaRPr>
          </a:p>
        </p:txBody>
      </p:sp>
      <p:sp>
        <p:nvSpPr>
          <p:cNvPr id="113" name="Title Text"/>
          <p:cNvSpPr txBox="1">
            <a:spLocks noGrp="1"/>
          </p:cNvSpPr>
          <p:nvPr>
            <p:ph type="title"/>
          </p:nvPr>
        </p:nvSpPr>
        <p:spPr>
          <a:xfrm>
            <a:off x="671049" y="206477"/>
            <a:ext cx="5261432" cy="1111048"/>
          </a:xfrm>
          <a:prstGeom prst="rect">
            <a:avLst/>
          </a:prstGeom>
        </p:spPr>
        <p:txBody>
          <a:bodyPr/>
          <a:lstStyle>
            <a:lvl1pPr>
              <a:defRPr>
                <a:solidFill>
                  <a:srgbClr val="FFFFFF"/>
                </a:solidFill>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114" name="Body Level One…"/>
          <p:cNvSpPr txBox="1">
            <a:spLocks noGrp="1"/>
          </p:cNvSpPr>
          <p:nvPr>
            <p:ph type="body" sz="half" idx="1"/>
          </p:nvPr>
        </p:nvSpPr>
        <p:spPr>
          <a:xfrm>
            <a:off x="671049" y="1687970"/>
            <a:ext cx="5261432" cy="3857426"/>
          </a:xfrm>
          <a:prstGeom prst="rect">
            <a:avLst/>
          </a:prstGeom>
        </p:spPr>
        <p:txBody>
          <a:bodyPr/>
          <a:lstStyle>
            <a:lvl1pPr marL="0" indent="0">
              <a:lnSpc>
                <a:spcPct val="110000"/>
              </a:lnSpc>
              <a:buSzTx/>
              <a:buFontTx/>
              <a:buNone/>
              <a:defRPr>
                <a:solidFill>
                  <a:srgbClr val="FFFFFF"/>
                </a:solidFill>
                <a:latin typeface="Arial" panose="020B0604020202020204" pitchFamily="34" charset="0"/>
                <a:cs typeface="Arial" panose="020B0604020202020204" pitchFamily="34" charset="0"/>
              </a:defRPr>
            </a:lvl1pPr>
            <a:lvl2pPr marL="160866" indent="-160866">
              <a:lnSpc>
                <a:spcPct val="110000"/>
              </a:lnSpc>
              <a:buFontTx/>
              <a:defRPr>
                <a:solidFill>
                  <a:srgbClr val="FFFFFF"/>
                </a:solidFill>
                <a:latin typeface="Arial" panose="020B0604020202020204" pitchFamily="34" charset="0"/>
                <a:cs typeface="Arial" panose="020B0604020202020204" pitchFamily="34" charset="0"/>
              </a:defRPr>
            </a:lvl2pPr>
            <a:lvl3pPr marL="516466" indent="-160866">
              <a:lnSpc>
                <a:spcPct val="110000"/>
              </a:lnSpc>
              <a:buFontTx/>
              <a:defRPr>
                <a:solidFill>
                  <a:srgbClr val="FFFFFF"/>
                </a:solidFill>
                <a:latin typeface="Arial" panose="020B0604020202020204" pitchFamily="34" charset="0"/>
                <a:cs typeface="Arial" panose="020B0604020202020204" pitchFamily="34" charset="0"/>
              </a:defRPr>
            </a:lvl3pPr>
            <a:lvl4pPr marL="880004" indent="-160866">
              <a:lnSpc>
                <a:spcPct val="110000"/>
              </a:lnSpc>
              <a:buFontTx/>
              <a:defRPr>
                <a:solidFill>
                  <a:srgbClr val="FFFFFF"/>
                </a:solidFill>
                <a:latin typeface="Arial" panose="020B0604020202020204" pitchFamily="34" charset="0"/>
                <a:cs typeface="Arial" panose="020B0604020202020204" pitchFamily="34" charset="0"/>
              </a:defRPr>
            </a:lvl4pPr>
            <a:lvl5pPr marL="1235604" indent="-160864">
              <a:lnSpc>
                <a:spcPct val="110000"/>
              </a:lnSpc>
              <a:buFontTx/>
              <a:defRPr>
                <a:solidFill>
                  <a:srgbClr val="FFFFFF"/>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16" name="Picture Placeholder 11"/>
          <p:cNvSpPr>
            <a:spLocks noGrp="1"/>
          </p:cNvSpPr>
          <p:nvPr>
            <p:ph type="pic" sz="half" idx="21"/>
          </p:nvPr>
        </p:nvSpPr>
        <p:spPr>
          <a:xfrm>
            <a:off x="6284912" y="1687513"/>
            <a:ext cx="5260978" cy="3482978"/>
          </a:xfrm>
          <a:prstGeom prst="rect">
            <a:avLst/>
          </a:prstGeom>
          <a:solidFill>
            <a:srgbClr val="E6F3FD"/>
          </a:solidFill>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3 x Images with Captions">
    <p:spTree>
      <p:nvGrpSpPr>
        <p:cNvPr id="1" name=""/>
        <p:cNvGrpSpPr/>
        <p:nvPr/>
      </p:nvGrpSpPr>
      <p:grpSpPr>
        <a:xfrm>
          <a:off x="0" y="0"/>
          <a:ext cx="0" cy="0"/>
          <a:chOff x="0" y="0"/>
          <a:chExt cx="0" cy="0"/>
        </a:xfrm>
      </p:grpSpPr>
      <p:sp>
        <p:nvSpPr>
          <p:cNvPr id="126" name="Title Text"/>
          <p:cNvSpPr txBox="1">
            <a:spLocks noGrp="1"/>
          </p:cNvSpPr>
          <p:nvPr>
            <p:ph type="title"/>
          </p:nvPr>
        </p:nvSpPr>
        <p:spPr>
          <a:prstGeom prst="rect">
            <a:avLst/>
          </a:prstGeo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127" name="Picture Placeholder 10"/>
          <p:cNvSpPr>
            <a:spLocks noGrp="1"/>
          </p:cNvSpPr>
          <p:nvPr>
            <p:ph type="pic" sz="quarter" idx="21"/>
          </p:nvPr>
        </p:nvSpPr>
        <p:spPr>
          <a:xfrm>
            <a:off x="671512" y="2010903"/>
            <a:ext cx="3516315" cy="2379668"/>
          </a:xfrm>
          <a:prstGeom prst="rect">
            <a:avLst/>
          </a:prstGeom>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a:p>
        </p:txBody>
      </p:sp>
      <p:sp>
        <p:nvSpPr>
          <p:cNvPr id="128" name="Picture Placeholder 10"/>
          <p:cNvSpPr>
            <a:spLocks noGrp="1"/>
          </p:cNvSpPr>
          <p:nvPr>
            <p:ph type="pic" sz="quarter" idx="22"/>
          </p:nvPr>
        </p:nvSpPr>
        <p:spPr>
          <a:xfrm>
            <a:off x="4349136" y="2010903"/>
            <a:ext cx="3516313" cy="2379668"/>
          </a:xfrm>
          <a:prstGeom prst="rect">
            <a:avLst/>
          </a:prstGeom>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a:p>
        </p:txBody>
      </p:sp>
      <p:sp>
        <p:nvSpPr>
          <p:cNvPr id="129" name="Picture Placeholder 10"/>
          <p:cNvSpPr>
            <a:spLocks noGrp="1"/>
          </p:cNvSpPr>
          <p:nvPr>
            <p:ph type="pic" sz="quarter" idx="23"/>
          </p:nvPr>
        </p:nvSpPr>
        <p:spPr>
          <a:xfrm>
            <a:off x="8026758" y="2010903"/>
            <a:ext cx="3516315" cy="2379668"/>
          </a:xfrm>
          <a:prstGeom prst="rect">
            <a:avLst/>
          </a:prstGeom>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a:p>
        </p:txBody>
      </p:sp>
      <p:sp>
        <p:nvSpPr>
          <p:cNvPr id="130" name="Body Level One…"/>
          <p:cNvSpPr txBox="1">
            <a:spLocks noGrp="1"/>
          </p:cNvSpPr>
          <p:nvPr>
            <p:ph type="body" sz="quarter" idx="1"/>
          </p:nvPr>
        </p:nvSpPr>
        <p:spPr>
          <a:xfrm>
            <a:off x="671512" y="4528680"/>
            <a:ext cx="3516315" cy="1111049"/>
          </a:xfrm>
          <a:prstGeom prst="rect">
            <a:avLst/>
          </a:prstGeom>
        </p:spPr>
        <p:txBody>
          <a:bodyPr>
            <a:noAutofit/>
          </a:bodyPr>
          <a:lstStyle>
            <a:lvl1pPr marL="0" indent="0">
              <a:lnSpc>
                <a:spcPct val="100000"/>
              </a:lnSpc>
              <a:spcBef>
                <a:spcPts val="700"/>
              </a:spcBef>
              <a:buSzTx/>
              <a:buFontTx/>
              <a:buNone/>
              <a:defRPr sz="1300">
                <a:latin typeface="Arial" panose="020B0604020202020204" pitchFamily="34" charset="0"/>
                <a:cs typeface="Arial" panose="020B0604020202020204" pitchFamily="34" charset="0"/>
              </a:defRPr>
            </a:lvl1pPr>
            <a:lvl2pPr marL="0" indent="0">
              <a:lnSpc>
                <a:spcPct val="100000"/>
              </a:lnSpc>
              <a:spcBef>
                <a:spcPts val="700"/>
              </a:spcBef>
              <a:buSzTx/>
              <a:buFontTx/>
              <a:buNone/>
              <a:defRPr sz="1300">
                <a:latin typeface="Arial" panose="020B0604020202020204" pitchFamily="34" charset="0"/>
                <a:cs typeface="Arial" panose="020B0604020202020204" pitchFamily="34" charset="0"/>
              </a:defRPr>
            </a:lvl2pPr>
            <a:lvl3pPr marL="0" indent="0">
              <a:lnSpc>
                <a:spcPct val="100000"/>
              </a:lnSpc>
              <a:spcBef>
                <a:spcPts val="700"/>
              </a:spcBef>
              <a:buSzTx/>
              <a:buFontTx/>
              <a:buNone/>
              <a:defRPr sz="1300">
                <a:latin typeface="Arial" panose="020B0604020202020204" pitchFamily="34" charset="0"/>
                <a:cs typeface="Arial" panose="020B0604020202020204" pitchFamily="34" charset="0"/>
              </a:defRPr>
            </a:lvl3pPr>
            <a:lvl4pPr marL="0" indent="0">
              <a:lnSpc>
                <a:spcPct val="100000"/>
              </a:lnSpc>
              <a:spcBef>
                <a:spcPts val="700"/>
              </a:spcBef>
              <a:buSzTx/>
              <a:buFontTx/>
              <a:buNone/>
              <a:defRPr sz="1300">
                <a:latin typeface="Arial" panose="020B0604020202020204" pitchFamily="34" charset="0"/>
                <a:cs typeface="Arial" panose="020B0604020202020204" pitchFamily="34" charset="0"/>
              </a:defRPr>
            </a:lvl4pPr>
            <a:lvl5pPr marL="0" indent="0">
              <a:lnSpc>
                <a:spcPct val="100000"/>
              </a:lnSpc>
              <a:spcBef>
                <a:spcPts val="700"/>
              </a:spcBef>
              <a:buSzTx/>
              <a:buFontTx/>
              <a:buNone/>
              <a:defRPr sz="13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31" name="Body Level One…"/>
          <p:cNvSpPr txBox="1">
            <a:spLocks noGrp="1"/>
          </p:cNvSpPr>
          <p:nvPr>
            <p:ph type="body" sz="quarter" idx="24"/>
          </p:nvPr>
        </p:nvSpPr>
        <p:spPr>
          <a:xfrm>
            <a:off x="4348903" y="4499075"/>
            <a:ext cx="3516316" cy="1111049"/>
          </a:xfrm>
          <a:prstGeom prst="rect">
            <a:avLst/>
          </a:prstGeom>
        </p:spPr>
        <p:txBody>
          <a:bodyPr>
            <a:noAutofit/>
          </a:bodyPr>
          <a:lstStyle>
            <a:lvl1pPr marL="0" indent="0">
              <a:lnSpc>
                <a:spcPct val="100000"/>
              </a:lnSpc>
              <a:spcBef>
                <a:spcPts val="700"/>
              </a:spcBef>
              <a:buSzTx/>
              <a:buFontTx/>
              <a:buNone/>
              <a:defRPr sz="1300">
                <a:latin typeface="Arial" panose="020B0604020202020204" pitchFamily="34" charset="0"/>
                <a:cs typeface="Arial" panose="020B0604020202020204" pitchFamily="34" charset="0"/>
              </a:defRPr>
            </a:lvl1pPr>
            <a:lvl2pPr marL="0" indent="0">
              <a:lnSpc>
                <a:spcPct val="100000"/>
              </a:lnSpc>
              <a:spcBef>
                <a:spcPts val="700"/>
              </a:spcBef>
              <a:buSzTx/>
              <a:buFontTx/>
              <a:buNone/>
              <a:defRPr sz="1300">
                <a:latin typeface="Arial" panose="020B0604020202020204" pitchFamily="34" charset="0"/>
                <a:cs typeface="Arial" panose="020B0604020202020204" pitchFamily="34" charset="0"/>
              </a:defRPr>
            </a:lvl2pPr>
            <a:lvl3pPr marL="0" indent="0">
              <a:lnSpc>
                <a:spcPct val="100000"/>
              </a:lnSpc>
              <a:spcBef>
                <a:spcPts val="700"/>
              </a:spcBef>
              <a:buSzTx/>
              <a:buFontTx/>
              <a:buNone/>
              <a:defRPr sz="1300">
                <a:latin typeface="Arial" panose="020B0604020202020204" pitchFamily="34" charset="0"/>
                <a:cs typeface="Arial" panose="020B0604020202020204" pitchFamily="34" charset="0"/>
              </a:defRPr>
            </a:lvl3pPr>
            <a:lvl4pPr marL="0" indent="0">
              <a:lnSpc>
                <a:spcPct val="100000"/>
              </a:lnSpc>
              <a:spcBef>
                <a:spcPts val="700"/>
              </a:spcBef>
              <a:buSzTx/>
              <a:buFontTx/>
              <a:buNone/>
              <a:defRPr sz="1300">
                <a:latin typeface="Arial" panose="020B0604020202020204" pitchFamily="34" charset="0"/>
                <a:cs typeface="Arial" panose="020B0604020202020204" pitchFamily="34" charset="0"/>
              </a:defRPr>
            </a:lvl4pPr>
            <a:lvl5pPr marL="0" indent="0">
              <a:lnSpc>
                <a:spcPct val="100000"/>
              </a:lnSpc>
              <a:spcBef>
                <a:spcPts val="700"/>
              </a:spcBef>
              <a:buSzTx/>
              <a:buFontTx/>
              <a:buNone/>
              <a:defRPr sz="13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32" name="Body Level One…"/>
          <p:cNvSpPr txBox="1">
            <a:spLocks noGrp="1"/>
          </p:cNvSpPr>
          <p:nvPr>
            <p:ph type="body" sz="quarter" idx="25"/>
          </p:nvPr>
        </p:nvSpPr>
        <p:spPr>
          <a:xfrm>
            <a:off x="8026527" y="4528680"/>
            <a:ext cx="3516316" cy="1111049"/>
          </a:xfrm>
          <a:prstGeom prst="rect">
            <a:avLst/>
          </a:prstGeom>
        </p:spPr>
        <p:txBody>
          <a:bodyPr>
            <a:noAutofit/>
          </a:bodyPr>
          <a:lstStyle>
            <a:lvl1pPr marL="0" indent="0">
              <a:lnSpc>
                <a:spcPct val="100000"/>
              </a:lnSpc>
              <a:spcBef>
                <a:spcPts val="700"/>
              </a:spcBef>
              <a:buSzTx/>
              <a:buFontTx/>
              <a:buNone/>
              <a:defRPr sz="1300">
                <a:latin typeface="Arial" panose="020B0604020202020204" pitchFamily="34" charset="0"/>
                <a:cs typeface="Arial" panose="020B0604020202020204" pitchFamily="34" charset="0"/>
              </a:defRPr>
            </a:lvl1pPr>
            <a:lvl2pPr marL="0" indent="0">
              <a:lnSpc>
                <a:spcPct val="100000"/>
              </a:lnSpc>
              <a:spcBef>
                <a:spcPts val="700"/>
              </a:spcBef>
              <a:buSzTx/>
              <a:buFontTx/>
              <a:buNone/>
              <a:defRPr sz="1300">
                <a:latin typeface="Arial" panose="020B0604020202020204" pitchFamily="34" charset="0"/>
                <a:cs typeface="Arial" panose="020B0604020202020204" pitchFamily="34" charset="0"/>
              </a:defRPr>
            </a:lvl2pPr>
            <a:lvl3pPr marL="0" indent="0">
              <a:lnSpc>
                <a:spcPct val="100000"/>
              </a:lnSpc>
              <a:spcBef>
                <a:spcPts val="700"/>
              </a:spcBef>
              <a:buSzTx/>
              <a:buFontTx/>
              <a:buNone/>
              <a:defRPr sz="1300">
                <a:latin typeface="Arial" panose="020B0604020202020204" pitchFamily="34" charset="0"/>
                <a:cs typeface="Arial" panose="020B0604020202020204" pitchFamily="34" charset="0"/>
              </a:defRPr>
            </a:lvl3pPr>
            <a:lvl4pPr marL="0" indent="0">
              <a:lnSpc>
                <a:spcPct val="100000"/>
              </a:lnSpc>
              <a:spcBef>
                <a:spcPts val="700"/>
              </a:spcBef>
              <a:buSzTx/>
              <a:buFontTx/>
              <a:buNone/>
              <a:defRPr sz="1300">
                <a:latin typeface="Arial" panose="020B0604020202020204" pitchFamily="34" charset="0"/>
                <a:cs typeface="Arial" panose="020B0604020202020204" pitchFamily="34" charset="0"/>
              </a:defRPr>
            </a:lvl4pPr>
            <a:lvl5pPr marL="0" indent="0">
              <a:lnSpc>
                <a:spcPct val="100000"/>
              </a:lnSpc>
              <a:spcBef>
                <a:spcPts val="700"/>
              </a:spcBef>
              <a:buSzTx/>
              <a:buFontTx/>
              <a:buNone/>
              <a:defRPr sz="13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itle &amp; 3 x Text Boxes">
    <p:spTree>
      <p:nvGrpSpPr>
        <p:cNvPr id="1" name=""/>
        <p:cNvGrpSpPr/>
        <p:nvPr/>
      </p:nvGrpSpPr>
      <p:grpSpPr>
        <a:xfrm>
          <a:off x="0" y="0"/>
          <a:ext cx="0" cy="0"/>
          <a:chOff x="0" y="0"/>
          <a:chExt cx="0" cy="0"/>
        </a:xfrm>
      </p:grpSpPr>
      <p:sp>
        <p:nvSpPr>
          <p:cNvPr id="140" name="Title Text"/>
          <p:cNvSpPr txBox="1">
            <a:spLocks noGrp="1"/>
          </p:cNvSpPr>
          <p:nvPr>
            <p:ph type="title"/>
          </p:nvPr>
        </p:nvSpPr>
        <p:spPr>
          <a:prstGeom prst="rect">
            <a:avLst/>
          </a:prstGeo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dirty="0"/>
          </a:p>
        </p:txBody>
      </p:sp>
      <p:sp>
        <p:nvSpPr>
          <p:cNvPr id="141" name="Body Level One…"/>
          <p:cNvSpPr txBox="1">
            <a:spLocks noGrp="1"/>
          </p:cNvSpPr>
          <p:nvPr>
            <p:ph type="body" sz="quarter" idx="1"/>
          </p:nvPr>
        </p:nvSpPr>
        <p:spPr>
          <a:xfrm>
            <a:off x="671512" y="1827213"/>
            <a:ext cx="3516315" cy="3528558"/>
          </a:xfrm>
          <a:prstGeom prst="rect">
            <a:avLst/>
          </a:prstGeom>
          <a:solidFill>
            <a:srgbClr val="E6F3FD"/>
          </a:solidFill>
        </p:spPr>
        <p:txBody>
          <a:bodyPr lIns="127000" tIns="127000" rIns="127000" bIns="127000"/>
          <a:lstStyle>
            <a:lvl1pPr marL="0" marR="127000" indent="0">
              <a:lnSpc>
                <a:spcPct val="120000"/>
              </a:lnSpc>
              <a:buSzTx/>
              <a:buFontTx/>
              <a:buNone/>
              <a:defRPr b="1" i="0">
                <a:latin typeface="Arial" panose="020B0604020202020204" pitchFamily="34" charset="0"/>
                <a:cs typeface="Arial" panose="020B0604020202020204" pitchFamily="34" charset="0"/>
              </a:defRPr>
            </a:lvl1pPr>
            <a:lvl2pPr marL="0" marR="127000" indent="0">
              <a:lnSpc>
                <a:spcPct val="120000"/>
              </a:lnSpc>
              <a:buSzTx/>
              <a:buFontTx/>
              <a:buNone/>
              <a:defRPr>
                <a:latin typeface="Arial" panose="020B0604020202020204" pitchFamily="34" charset="0"/>
                <a:cs typeface="Arial" panose="020B0604020202020204" pitchFamily="34" charset="0"/>
              </a:defRPr>
            </a:lvl2pPr>
            <a:lvl3pPr marL="287866" marR="127000" indent="-160866">
              <a:lnSpc>
                <a:spcPct val="120000"/>
              </a:lnSpc>
              <a:buFontTx/>
              <a:defRPr>
                <a:latin typeface="Arial" panose="020B0604020202020204" pitchFamily="34" charset="0"/>
                <a:cs typeface="Arial" panose="020B0604020202020204" pitchFamily="34" charset="0"/>
              </a:defRPr>
            </a:lvl3pPr>
            <a:lvl4pPr marL="643466" marR="127000" indent="-160866">
              <a:lnSpc>
                <a:spcPct val="120000"/>
              </a:lnSpc>
              <a:buFontTx/>
              <a:defRPr>
                <a:latin typeface="Arial" panose="020B0604020202020204" pitchFamily="34" charset="0"/>
                <a:cs typeface="Arial" panose="020B0604020202020204" pitchFamily="34" charset="0"/>
              </a:defRPr>
            </a:lvl4pPr>
            <a:lvl5pPr marL="1007004" marR="127000" indent="-160864">
              <a:lnSpc>
                <a:spcPct val="120000"/>
              </a:lnSpc>
              <a:buFontTx/>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42" name="Body Level One…"/>
          <p:cNvSpPr txBox="1">
            <a:spLocks noGrp="1"/>
          </p:cNvSpPr>
          <p:nvPr>
            <p:ph type="body" sz="quarter" idx="21"/>
          </p:nvPr>
        </p:nvSpPr>
        <p:spPr>
          <a:xfrm>
            <a:off x="4337842" y="1827213"/>
            <a:ext cx="3516316" cy="3528558"/>
          </a:xfrm>
          <a:prstGeom prst="rect">
            <a:avLst/>
          </a:prstGeom>
          <a:solidFill>
            <a:srgbClr val="E6F3FD"/>
          </a:solidFill>
        </p:spPr>
        <p:txBody>
          <a:bodyPr lIns="127000" tIns="127000" rIns="127000" bIns="127000"/>
          <a:lstStyle>
            <a:lvl1pPr marL="0" marR="127000" indent="0">
              <a:lnSpc>
                <a:spcPct val="120000"/>
              </a:lnSpc>
              <a:buSzTx/>
              <a:buFontTx/>
              <a:buNone/>
              <a:defRPr b="1" i="0">
                <a:latin typeface="Arial" panose="020B0604020202020204" pitchFamily="34" charset="0"/>
                <a:cs typeface="Arial" panose="020B0604020202020204" pitchFamily="34" charset="0"/>
              </a:defRPr>
            </a:lvl1pPr>
            <a:lvl2pPr marL="0" marR="127000" indent="0">
              <a:lnSpc>
                <a:spcPct val="120000"/>
              </a:lnSpc>
              <a:buSzTx/>
              <a:buFontTx/>
              <a:buNone/>
              <a:defRPr>
                <a:latin typeface="Arial" panose="020B0604020202020204" pitchFamily="34" charset="0"/>
                <a:cs typeface="Arial" panose="020B0604020202020204" pitchFamily="34" charset="0"/>
              </a:defRPr>
            </a:lvl2pPr>
            <a:lvl3pPr marL="287866" marR="127000" indent="-160866">
              <a:lnSpc>
                <a:spcPct val="120000"/>
              </a:lnSpc>
              <a:buFontTx/>
              <a:defRPr>
                <a:latin typeface="Arial" panose="020B0604020202020204" pitchFamily="34" charset="0"/>
                <a:cs typeface="Arial" panose="020B0604020202020204" pitchFamily="34" charset="0"/>
              </a:defRPr>
            </a:lvl3pPr>
            <a:lvl4pPr marL="643466" marR="127000" indent="-160866">
              <a:lnSpc>
                <a:spcPct val="120000"/>
              </a:lnSpc>
              <a:buFontTx/>
              <a:defRPr>
                <a:latin typeface="Arial" panose="020B0604020202020204" pitchFamily="34" charset="0"/>
                <a:cs typeface="Arial" panose="020B0604020202020204" pitchFamily="34" charset="0"/>
              </a:defRPr>
            </a:lvl4pPr>
            <a:lvl5pPr marL="1007004" marR="127000" indent="-160864">
              <a:lnSpc>
                <a:spcPct val="120000"/>
              </a:lnSpc>
              <a:buFontTx/>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43" name="Body Level One…"/>
          <p:cNvSpPr txBox="1">
            <a:spLocks noGrp="1"/>
          </p:cNvSpPr>
          <p:nvPr>
            <p:ph type="body" sz="quarter" idx="22"/>
          </p:nvPr>
        </p:nvSpPr>
        <p:spPr>
          <a:xfrm>
            <a:off x="8004173" y="1827213"/>
            <a:ext cx="3516315" cy="3528558"/>
          </a:xfrm>
          <a:prstGeom prst="rect">
            <a:avLst/>
          </a:prstGeom>
          <a:solidFill>
            <a:srgbClr val="E6F3FD"/>
          </a:solidFill>
        </p:spPr>
        <p:txBody>
          <a:bodyPr lIns="127000" tIns="127000" rIns="127000" bIns="127000"/>
          <a:lstStyle>
            <a:lvl1pPr marL="0" marR="127000" indent="0">
              <a:lnSpc>
                <a:spcPct val="120000"/>
              </a:lnSpc>
              <a:buSzTx/>
              <a:buFontTx/>
              <a:buNone/>
              <a:defRPr b="0" i="0">
                <a:latin typeface="Arial" panose="020B0604020202020204" pitchFamily="34" charset="0"/>
                <a:cs typeface="Arial" panose="020B0604020202020204" pitchFamily="34" charset="0"/>
              </a:defRPr>
            </a:lvl1pPr>
            <a:lvl2pPr marL="0" marR="127000" indent="0">
              <a:lnSpc>
                <a:spcPct val="120000"/>
              </a:lnSpc>
              <a:buSzTx/>
              <a:buFontTx/>
              <a:buNone/>
              <a:defRPr>
                <a:latin typeface="Arial" panose="020B0604020202020204" pitchFamily="34" charset="0"/>
                <a:cs typeface="Arial" panose="020B0604020202020204" pitchFamily="34" charset="0"/>
              </a:defRPr>
            </a:lvl2pPr>
            <a:lvl3pPr marL="287866" marR="127000" indent="-160866">
              <a:lnSpc>
                <a:spcPct val="120000"/>
              </a:lnSpc>
              <a:buFontTx/>
              <a:defRPr>
                <a:latin typeface="Arial" panose="020B0604020202020204" pitchFamily="34" charset="0"/>
                <a:cs typeface="Arial" panose="020B0604020202020204" pitchFamily="34" charset="0"/>
              </a:defRPr>
            </a:lvl3pPr>
            <a:lvl4pPr marL="643466" marR="127000" indent="-160866">
              <a:lnSpc>
                <a:spcPct val="120000"/>
              </a:lnSpc>
              <a:buFontTx/>
              <a:defRPr>
                <a:latin typeface="Arial" panose="020B0604020202020204" pitchFamily="34" charset="0"/>
                <a:cs typeface="Arial" panose="020B0604020202020204" pitchFamily="34" charset="0"/>
              </a:defRPr>
            </a:lvl4pPr>
            <a:lvl5pPr marL="1007004" marR="127000" indent="-160864">
              <a:lnSpc>
                <a:spcPct val="120000"/>
              </a:lnSpc>
              <a:buFontTx/>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 Content &amp; Image">
    <p:spTree>
      <p:nvGrpSpPr>
        <p:cNvPr id="1" name=""/>
        <p:cNvGrpSpPr/>
        <p:nvPr/>
      </p:nvGrpSpPr>
      <p:grpSpPr>
        <a:xfrm>
          <a:off x="0" y="0"/>
          <a:ext cx="0" cy="0"/>
          <a:chOff x="0" y="0"/>
          <a:chExt cx="0" cy="0"/>
        </a:xfrm>
      </p:grpSpPr>
      <p:sp>
        <p:nvSpPr>
          <p:cNvPr id="37" name="Freeform 36">
            <a:extLst>
              <a:ext uri="{FF2B5EF4-FFF2-40B4-BE49-F238E27FC236}">
                <a16:creationId xmlns:a16="http://schemas.microsoft.com/office/drawing/2014/main" id="{DB072AE7-5416-6933-8D2F-8B9E8617C782}"/>
              </a:ext>
            </a:extLst>
          </p:cNvPr>
          <p:cNvSpPr/>
          <p:nvPr userDrawn="1"/>
        </p:nvSpPr>
        <p:spPr>
          <a:xfrm>
            <a:off x="1332082" y="5718630"/>
            <a:ext cx="9303738" cy="1139373"/>
          </a:xfrm>
          <a:custGeom>
            <a:avLst/>
            <a:gdLst>
              <a:gd name="csX0" fmla="*/ 0 w 9303738"/>
              <a:gd name="csY0" fmla="*/ 0 h 1139373"/>
              <a:gd name="csX1" fmla="*/ 8487188 w 9303738"/>
              <a:gd name="csY1" fmla="*/ 0 h 1139373"/>
              <a:gd name="csX2" fmla="*/ 9303706 w 9303738"/>
              <a:gd name="csY2" fmla="*/ 1139370 h 1139373"/>
              <a:gd name="csX3" fmla="*/ 9303738 w 9303738"/>
              <a:gd name="csY3" fmla="*/ 1139373 h 1139373"/>
              <a:gd name="csX4" fmla="*/ 816672 w 9303738"/>
              <a:gd name="csY4" fmla="*/ 1139373 h 1139373"/>
              <a:gd name="csX5" fmla="*/ 0 w 9303738"/>
              <a:gd name="csY5" fmla="*/ 0 h 1139373"/>
            </a:gdLst>
            <a:ahLst/>
            <a:cxnLst>
              <a:cxn ang="0">
                <a:pos x="csX0" y="csY0"/>
              </a:cxn>
              <a:cxn ang="0">
                <a:pos x="csX1" y="csY1"/>
              </a:cxn>
              <a:cxn ang="0">
                <a:pos x="csX2" y="csY2"/>
              </a:cxn>
              <a:cxn ang="0">
                <a:pos x="csX3" y="csY3"/>
              </a:cxn>
              <a:cxn ang="0">
                <a:pos x="csX4" y="csY4"/>
              </a:cxn>
              <a:cxn ang="0">
                <a:pos x="csX5" y="csY5"/>
              </a:cxn>
            </a:cxnLst>
            <a:rect l="l" t="t" r="r" b="b"/>
            <a:pathLst>
              <a:path w="9303738" h="1139373">
                <a:moveTo>
                  <a:pt x="0" y="0"/>
                </a:moveTo>
                <a:lnTo>
                  <a:pt x="8487188" y="0"/>
                </a:lnTo>
                <a:lnTo>
                  <a:pt x="9303706" y="1139370"/>
                </a:lnTo>
                <a:lnTo>
                  <a:pt x="9303738" y="1139373"/>
                </a:lnTo>
                <a:lnTo>
                  <a:pt x="816672" y="1139373"/>
                </a:lnTo>
                <a:lnTo>
                  <a:pt x="0" y="0"/>
                </a:lnTo>
                <a:close/>
              </a:path>
            </a:pathLst>
          </a:custGeom>
          <a:solidFill>
            <a:srgbClr val="E6F3FD"/>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Arial" panose="020B0604020202020204" pitchFamily="34" charset="0"/>
              <a:ea typeface="+mj-ea"/>
              <a:cs typeface="Arial" panose="020B0604020202020204" pitchFamily="34" charset="0"/>
              <a:sym typeface="Helvetica"/>
            </a:endParaRPr>
          </a:p>
        </p:txBody>
      </p:sp>
      <p:sp>
        <p:nvSpPr>
          <p:cNvPr id="32" name="Freeform 31">
            <a:extLst>
              <a:ext uri="{FF2B5EF4-FFF2-40B4-BE49-F238E27FC236}">
                <a16:creationId xmlns:a16="http://schemas.microsoft.com/office/drawing/2014/main" id="{7A70CE89-CDD4-3DB4-34A6-13C6C070C163}"/>
              </a:ext>
            </a:extLst>
          </p:cNvPr>
          <p:cNvSpPr/>
          <p:nvPr userDrawn="1"/>
        </p:nvSpPr>
        <p:spPr>
          <a:xfrm>
            <a:off x="5814100" y="0"/>
            <a:ext cx="6377899" cy="6868261"/>
          </a:xfrm>
          <a:custGeom>
            <a:avLst/>
            <a:gdLst>
              <a:gd name="csX0" fmla="*/ 0 w 6377899"/>
              <a:gd name="csY0" fmla="*/ 0 h 6868261"/>
              <a:gd name="csX1" fmla="*/ 6377899 w 6377899"/>
              <a:gd name="csY1" fmla="*/ 0 h 6868261"/>
              <a:gd name="csX2" fmla="*/ 6377899 w 6377899"/>
              <a:gd name="csY2" fmla="*/ 6868261 h 6868261"/>
              <a:gd name="csX3" fmla="*/ 5022595 w 6377899"/>
              <a:gd name="csY3" fmla="*/ 6868261 h 6868261"/>
              <a:gd name="csX4" fmla="*/ 4914715 w 6377899"/>
              <a:gd name="csY4" fmla="*/ 6858000 h 6868261"/>
            </a:gdLst>
            <a:ahLst/>
            <a:cxnLst>
              <a:cxn ang="0">
                <a:pos x="csX0" y="csY0"/>
              </a:cxn>
              <a:cxn ang="0">
                <a:pos x="csX1" y="csY1"/>
              </a:cxn>
              <a:cxn ang="0">
                <a:pos x="csX2" y="csY2"/>
              </a:cxn>
              <a:cxn ang="0">
                <a:pos x="csX3" y="csY3"/>
              </a:cxn>
              <a:cxn ang="0">
                <a:pos x="csX4" y="csY4"/>
              </a:cxn>
            </a:cxnLst>
            <a:rect l="l" t="t" r="r" b="b"/>
            <a:pathLst>
              <a:path w="6377899" h="6868261">
                <a:moveTo>
                  <a:pt x="0" y="0"/>
                </a:moveTo>
                <a:lnTo>
                  <a:pt x="6377899" y="0"/>
                </a:lnTo>
                <a:lnTo>
                  <a:pt x="6377899" y="6868261"/>
                </a:lnTo>
                <a:lnTo>
                  <a:pt x="5022595" y="6868261"/>
                </a:lnTo>
                <a:lnTo>
                  <a:pt x="4914715" y="6858000"/>
                </a:lnTo>
                <a:close/>
              </a:path>
            </a:pathLst>
          </a:custGeom>
          <a:solidFill>
            <a:srgbClr val="103DD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a:ln>
                <a:noFill/>
              </a:ln>
              <a:solidFill>
                <a:srgbClr val="000000"/>
              </a:solidFill>
              <a:effectLst/>
              <a:uFillTx/>
              <a:latin typeface="Arial" panose="020B0604020202020204" pitchFamily="34" charset="0"/>
              <a:ea typeface="+mj-ea"/>
              <a:cs typeface="Arial" panose="020B0604020202020204" pitchFamily="34" charset="0"/>
              <a:sym typeface="Helvetica"/>
            </a:endParaRPr>
          </a:p>
        </p:txBody>
      </p:sp>
      <p:sp>
        <p:nvSpPr>
          <p:cNvPr id="9" name="Freeform 8">
            <a:extLst>
              <a:ext uri="{FF2B5EF4-FFF2-40B4-BE49-F238E27FC236}">
                <a16:creationId xmlns:a16="http://schemas.microsoft.com/office/drawing/2014/main" id="{75FD7259-C385-A58A-A820-DB2322089103}"/>
              </a:ext>
            </a:extLst>
          </p:cNvPr>
          <p:cNvSpPr/>
          <p:nvPr userDrawn="1"/>
        </p:nvSpPr>
        <p:spPr>
          <a:xfrm>
            <a:off x="0" y="5728887"/>
            <a:ext cx="2046996" cy="1139374"/>
          </a:xfrm>
          <a:custGeom>
            <a:avLst/>
            <a:gdLst>
              <a:gd name="csX0" fmla="*/ 0 w 2046996"/>
              <a:gd name="csY0" fmla="*/ 0 h 1139374"/>
              <a:gd name="csX1" fmla="*/ 1237854 w 2046996"/>
              <a:gd name="csY1" fmla="*/ 0 h 1139374"/>
              <a:gd name="csX2" fmla="*/ 2046996 w 2046996"/>
              <a:gd name="csY2" fmla="*/ 1129115 h 1139374"/>
              <a:gd name="csX3" fmla="*/ 1542261 w 2046996"/>
              <a:gd name="csY3" fmla="*/ 1139374 h 1139374"/>
              <a:gd name="csX4" fmla="*/ 0 w 2046996"/>
              <a:gd name="csY4" fmla="*/ 1139374 h 1139374"/>
            </a:gdLst>
            <a:ahLst/>
            <a:cxnLst>
              <a:cxn ang="0">
                <a:pos x="csX0" y="csY0"/>
              </a:cxn>
              <a:cxn ang="0">
                <a:pos x="csX1" y="csY1"/>
              </a:cxn>
              <a:cxn ang="0">
                <a:pos x="csX2" y="csY2"/>
              </a:cxn>
              <a:cxn ang="0">
                <a:pos x="csX3" y="csY3"/>
              </a:cxn>
              <a:cxn ang="0">
                <a:pos x="csX4" y="csY4"/>
              </a:cxn>
            </a:cxnLst>
            <a:rect l="l" t="t" r="r" b="b"/>
            <a:pathLst>
              <a:path w="2046996" h="1139374">
                <a:moveTo>
                  <a:pt x="0" y="0"/>
                </a:moveTo>
                <a:lnTo>
                  <a:pt x="1237854" y="0"/>
                </a:lnTo>
                <a:lnTo>
                  <a:pt x="2046996" y="1129115"/>
                </a:lnTo>
                <a:lnTo>
                  <a:pt x="1542261" y="1139374"/>
                </a:lnTo>
                <a:lnTo>
                  <a:pt x="0" y="1139374"/>
                </a:lnTo>
                <a:close/>
              </a:path>
            </a:pathLst>
          </a:custGeom>
          <a:solidFill>
            <a:srgbClr val="103DD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n-US" sz="1800" b="0" i="0" u="none" strike="noStrike" cap="none" spc="0" normalizeH="0" baseline="0" dirty="0">
                <a:ln>
                  <a:noFill/>
                </a:ln>
                <a:solidFill>
                  <a:srgbClr val="000000"/>
                </a:solidFill>
                <a:effectLst/>
                <a:uFillTx/>
                <a:latin typeface="Arial" panose="020B0604020202020204" pitchFamily="34" charset="0"/>
                <a:ea typeface="+mj-ea"/>
                <a:cs typeface="Arial" panose="020B0604020202020204" pitchFamily="34" charset="0"/>
                <a:sym typeface="Helvetica"/>
              </a:rPr>
              <a:t> </a:t>
            </a:r>
          </a:p>
        </p:txBody>
      </p:sp>
      <p:sp>
        <p:nvSpPr>
          <p:cNvPr id="153" name="Title Text"/>
          <p:cNvSpPr txBox="1">
            <a:spLocks noGrp="1"/>
          </p:cNvSpPr>
          <p:nvPr>
            <p:ph type="title"/>
          </p:nvPr>
        </p:nvSpPr>
        <p:spPr>
          <a:prstGeom prst="rect">
            <a:avLst/>
          </a:prstGeo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a:p>
        </p:txBody>
      </p:sp>
      <p:sp>
        <p:nvSpPr>
          <p:cNvPr id="154" name="Body Level One…"/>
          <p:cNvSpPr txBox="1">
            <a:spLocks noGrp="1"/>
          </p:cNvSpPr>
          <p:nvPr>
            <p:ph type="body" sz="half" idx="1"/>
          </p:nvPr>
        </p:nvSpPr>
        <p:spPr>
          <a:xfrm>
            <a:off x="671049" y="1687971"/>
            <a:ext cx="5261432" cy="3249852"/>
          </a:xfrm>
          <a:prstGeom prst="rect">
            <a:avLst/>
          </a:prstGeom>
        </p:spPr>
        <p:txBody>
          <a:bodyPr/>
          <a:lstStyle>
            <a:lvl1pPr marL="0" marR="127000" indent="0">
              <a:lnSpc>
                <a:spcPct val="120000"/>
              </a:lnSpc>
              <a:buSzTx/>
              <a:buFontTx/>
              <a:buNone/>
              <a:defRPr>
                <a:latin typeface="Arial" panose="020B0604020202020204" pitchFamily="34" charset="0"/>
                <a:cs typeface="Arial" panose="020B0604020202020204" pitchFamily="34" charset="0"/>
              </a:defRPr>
            </a:lvl1pPr>
            <a:lvl2pPr marL="287866" marR="127000" indent="-160866">
              <a:lnSpc>
                <a:spcPct val="120000"/>
              </a:lnSpc>
              <a:buFontTx/>
              <a:defRPr>
                <a:latin typeface="Arial" panose="020B0604020202020204" pitchFamily="34" charset="0"/>
                <a:cs typeface="Arial" panose="020B0604020202020204" pitchFamily="34" charset="0"/>
              </a:defRPr>
            </a:lvl2pPr>
            <a:lvl3pPr marL="643466" marR="127000" indent="-160866">
              <a:lnSpc>
                <a:spcPct val="120000"/>
              </a:lnSpc>
              <a:buFontTx/>
              <a:defRPr>
                <a:latin typeface="Arial" panose="020B0604020202020204" pitchFamily="34" charset="0"/>
                <a:cs typeface="Arial" panose="020B0604020202020204" pitchFamily="34" charset="0"/>
              </a:defRPr>
            </a:lvl3pPr>
            <a:lvl4pPr marL="1007004" marR="127000" indent="-160864">
              <a:lnSpc>
                <a:spcPct val="120000"/>
              </a:lnSpc>
              <a:buFontTx/>
              <a:defRPr>
                <a:latin typeface="Arial" panose="020B0604020202020204" pitchFamily="34" charset="0"/>
                <a:cs typeface="Arial" panose="020B0604020202020204" pitchFamily="34" charset="0"/>
              </a:defRPr>
            </a:lvl4pPr>
            <a:lvl5pPr marL="1362604" marR="127000" indent="-160864">
              <a:lnSpc>
                <a:spcPct val="120000"/>
              </a:lnSpc>
              <a:buFontTx/>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157" name="Picture Placeholder 17"/>
          <p:cNvSpPr>
            <a:spLocks noGrp="1"/>
          </p:cNvSpPr>
          <p:nvPr>
            <p:ph type="pic" sz="half" idx="21"/>
          </p:nvPr>
        </p:nvSpPr>
        <p:spPr>
          <a:xfrm>
            <a:off x="6292850" y="1384998"/>
            <a:ext cx="5260975" cy="3552829"/>
          </a:xfrm>
          <a:prstGeom prst="rect">
            <a:avLst/>
          </a:prstGeom>
          <a:solidFill>
            <a:srgbClr val="E6F3FD"/>
          </a:solidFill>
        </p:spPr>
        <p:txBody>
          <a:bodyPr lIns="91439" tIns="45719" rIns="91439" bIns="45719">
            <a:noAutofit/>
          </a:bodyPr>
          <a:lstStyle>
            <a:lvl1pPr>
              <a:defRPr>
                <a:latin typeface="Arial" panose="020B0604020202020204" pitchFamily="34" charset="0"/>
                <a:cs typeface="Arial" panose="020B0604020202020204" pitchFamily="34" charset="0"/>
              </a:defRPr>
            </a:lvl1pPr>
          </a:lstStyle>
          <a:p>
            <a:r>
              <a:rPr lang="en-US"/>
              <a:t>Click icon to add picture</a:t>
            </a:r>
            <a:endParaRPr/>
          </a:p>
        </p:txBody>
      </p:sp>
      <p:sp>
        <p:nvSpPr>
          <p:cNvPr id="2" name="CIBSE  |  91-94 Saffron Hill  |  London  |  EC1N 8QP">
            <a:extLst>
              <a:ext uri="{FF2B5EF4-FFF2-40B4-BE49-F238E27FC236}">
                <a16:creationId xmlns:a16="http://schemas.microsoft.com/office/drawing/2014/main" id="{2434DE72-5B28-E3F4-37DB-41EBA8292354}"/>
              </a:ext>
            </a:extLst>
          </p:cNvPr>
          <p:cNvSpPr txBox="1"/>
          <p:nvPr userDrawn="1"/>
        </p:nvSpPr>
        <p:spPr>
          <a:xfrm>
            <a:off x="2100413" y="6436884"/>
            <a:ext cx="3647789" cy="2769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a:solidFill>
                  <a:srgbClr val="006890"/>
                </a:solidFill>
                <a:latin typeface="+mn-lt"/>
                <a:ea typeface="+mn-ea"/>
                <a:cs typeface="+mn-cs"/>
                <a:sym typeface="Arial"/>
              </a:defRPr>
            </a:lvl1pPr>
          </a:lstStyle>
          <a:p>
            <a:r>
              <a:rPr b="0" i="0" dirty="0">
                <a:solidFill>
                  <a:srgbClr val="103DD4"/>
                </a:solidFill>
                <a:latin typeface="Arial" panose="020B0604020202020204" pitchFamily="34" charset="0"/>
                <a:cs typeface="Arial" panose="020B0604020202020204" pitchFamily="34" charset="0"/>
              </a:rPr>
              <a:t>CIBSE  |  91-94 Saffron Hill  |  London  |  EC1N 8QP</a:t>
            </a:r>
          </a:p>
        </p:txBody>
      </p:sp>
      <p:sp>
        <p:nvSpPr>
          <p:cNvPr id="3" name="CIBSE  |  91-94 Saffron Hill  |  London  |  EC1N 8QP">
            <a:extLst>
              <a:ext uri="{FF2B5EF4-FFF2-40B4-BE49-F238E27FC236}">
                <a16:creationId xmlns:a16="http://schemas.microsoft.com/office/drawing/2014/main" id="{8A49204E-5368-CED5-CCF6-CD5D1AE6EF0E}"/>
              </a:ext>
            </a:extLst>
          </p:cNvPr>
          <p:cNvSpPr txBox="1"/>
          <p:nvPr userDrawn="1"/>
        </p:nvSpPr>
        <p:spPr>
          <a:xfrm>
            <a:off x="10859916" y="6436885"/>
            <a:ext cx="776812" cy="27699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8" tIns="45718" rIns="45718" bIns="45718">
            <a:spAutoFit/>
          </a:bodyPr>
          <a:lstStyle>
            <a:lvl1pPr>
              <a:defRPr sz="1200">
                <a:solidFill>
                  <a:srgbClr val="006890"/>
                </a:solidFill>
                <a:latin typeface="+mn-lt"/>
                <a:ea typeface="+mn-ea"/>
                <a:cs typeface="+mn-cs"/>
                <a:sym typeface="Arial"/>
              </a:defRPr>
            </a:lvl1pPr>
          </a:lstStyle>
          <a:p>
            <a:r>
              <a:rPr b="1" i="0" dirty="0" err="1">
                <a:solidFill>
                  <a:schemeClr val="bg1"/>
                </a:solidFill>
                <a:latin typeface="Arial" panose="020B0604020202020204" pitchFamily="34" charset="0"/>
                <a:cs typeface="Arial" panose="020B0604020202020204" pitchFamily="34" charset="0"/>
              </a:rPr>
              <a:t>cibse.org</a:t>
            </a:r>
            <a:endParaRPr b="1" i="0" dirty="0">
              <a:solidFill>
                <a:schemeClr val="bg1"/>
              </a:solidFill>
              <a:latin typeface="Arial" panose="020B0604020202020204" pitchFamily="34" charset="0"/>
              <a:cs typeface="Arial" panose="020B0604020202020204" pitchFamily="34" charset="0"/>
            </a:endParaRPr>
          </a:p>
        </p:txBody>
      </p:sp>
      <p:pic>
        <p:nvPicPr>
          <p:cNvPr id="4" name="Picture 3" descr="A white bird with a black background&#10;&#10;AI-generated content may be incorrect.">
            <a:extLst>
              <a:ext uri="{FF2B5EF4-FFF2-40B4-BE49-F238E27FC236}">
                <a16:creationId xmlns:a16="http://schemas.microsoft.com/office/drawing/2014/main" id="{1E080333-2AF6-DB76-F6D5-E56B167D686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615096" y="5859920"/>
            <a:ext cx="585191" cy="822384"/>
          </a:xfrm>
          <a:prstGeom prst="rect">
            <a:avLst/>
          </a:prstGeom>
        </p:spPr>
      </p:pic>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167" name="Title Text"/>
          <p:cNvSpPr txBox="1">
            <a:spLocks noGrp="1"/>
          </p:cNvSpPr>
          <p:nvPr>
            <p:ph type="title"/>
          </p:nvPr>
        </p:nvSpPr>
        <p:spPr>
          <a:prstGeom prst="rect">
            <a:avLst/>
          </a:prstGeo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dirty="0"/>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 name="Freeform 43">
            <a:extLst>
              <a:ext uri="{FF2B5EF4-FFF2-40B4-BE49-F238E27FC236}">
                <a16:creationId xmlns:a16="http://schemas.microsoft.com/office/drawing/2014/main" id="{CA7648DA-4089-5CE6-59A6-6B803BACB89C}"/>
              </a:ext>
            </a:extLst>
          </p:cNvPr>
          <p:cNvSpPr/>
          <p:nvPr userDrawn="1"/>
        </p:nvSpPr>
        <p:spPr>
          <a:xfrm flipH="1">
            <a:off x="1332084" y="5718629"/>
            <a:ext cx="10859916" cy="1139373"/>
          </a:xfrm>
          <a:custGeom>
            <a:avLst/>
            <a:gdLst>
              <a:gd name="csX0" fmla="*/ 10859916 w 10859916"/>
              <a:gd name="csY0" fmla="*/ 0 h 1139373"/>
              <a:gd name="csX1" fmla="*/ 0 w 10859916"/>
              <a:gd name="csY1" fmla="*/ 0 h 1139373"/>
              <a:gd name="csX2" fmla="*/ 0 w 10859916"/>
              <a:gd name="csY2" fmla="*/ 1139373 h 1139373"/>
              <a:gd name="csX3" fmla="*/ 10043244 w 10859916"/>
              <a:gd name="csY3" fmla="*/ 1139373 h 1139373"/>
            </a:gdLst>
            <a:ahLst/>
            <a:cxnLst>
              <a:cxn ang="0">
                <a:pos x="csX0" y="csY0"/>
              </a:cxn>
              <a:cxn ang="0">
                <a:pos x="csX1" y="csY1"/>
              </a:cxn>
              <a:cxn ang="0">
                <a:pos x="csX2" y="csY2"/>
              </a:cxn>
              <a:cxn ang="0">
                <a:pos x="csX3" y="csY3"/>
              </a:cxn>
            </a:cxnLst>
            <a:rect l="l" t="t" r="r" b="b"/>
            <a:pathLst>
              <a:path w="10859916" h="1139373">
                <a:moveTo>
                  <a:pt x="10859916" y="0"/>
                </a:moveTo>
                <a:lnTo>
                  <a:pt x="0" y="0"/>
                </a:lnTo>
                <a:lnTo>
                  <a:pt x="0" y="1139373"/>
                </a:lnTo>
                <a:lnTo>
                  <a:pt x="10043244" y="1139373"/>
                </a:lnTo>
                <a:close/>
              </a:path>
            </a:pathLst>
          </a:custGeom>
          <a:solidFill>
            <a:srgbClr val="E6F3FD"/>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n-lt"/>
              <a:ea typeface="+mj-ea"/>
              <a:cs typeface="Arial" panose="020B0604020202020204" pitchFamily="34" charset="0"/>
              <a:sym typeface="Helvetica"/>
            </a:endParaRPr>
          </a:p>
        </p:txBody>
      </p:sp>
      <p:graphicFrame>
        <p:nvGraphicFramePr>
          <p:cNvPr id="5" name="Table 4">
            <a:extLst>
              <a:ext uri="{FF2B5EF4-FFF2-40B4-BE49-F238E27FC236}">
                <a16:creationId xmlns:a16="http://schemas.microsoft.com/office/drawing/2014/main" id="{E4E12141-D872-0458-56AA-9DABEA37A4AE}"/>
              </a:ext>
            </a:extLst>
          </p:cNvPr>
          <p:cNvGraphicFramePr>
            <a:graphicFrameLocks noGrp="1"/>
          </p:cNvGraphicFramePr>
          <p:nvPr userDrawn="1">
            <p:extLst>
              <p:ext uri="{D42A27DB-BD31-4B8C-83A1-F6EECF244321}">
                <p14:modId xmlns:p14="http://schemas.microsoft.com/office/powerpoint/2010/main" val="2040028346"/>
              </p:ext>
            </p:extLst>
          </p:nvPr>
        </p:nvGraphicFramePr>
        <p:xfrm>
          <a:off x="2046996" y="6436883"/>
          <a:ext cx="9588152" cy="370840"/>
        </p:xfrm>
        <a:graphic>
          <a:graphicData uri="http://schemas.openxmlformats.org/drawingml/2006/table">
            <a:tbl>
              <a:tblPr firstRow="1" bandRow="1">
                <a:tableStyleId>{5940675A-B579-460E-94D1-54222C63F5DA}</a:tableStyleId>
              </a:tblPr>
              <a:tblGrid>
                <a:gridCol w="4794076">
                  <a:extLst>
                    <a:ext uri="{9D8B030D-6E8A-4147-A177-3AD203B41FA5}">
                      <a16:colId xmlns:a16="http://schemas.microsoft.com/office/drawing/2014/main" val="4117005984"/>
                    </a:ext>
                  </a:extLst>
                </a:gridCol>
                <a:gridCol w="2397038">
                  <a:extLst>
                    <a:ext uri="{9D8B030D-6E8A-4147-A177-3AD203B41FA5}">
                      <a16:colId xmlns:a16="http://schemas.microsoft.com/office/drawing/2014/main" val="3921478335"/>
                    </a:ext>
                  </a:extLst>
                </a:gridCol>
                <a:gridCol w="2397038">
                  <a:extLst>
                    <a:ext uri="{9D8B030D-6E8A-4147-A177-3AD203B41FA5}">
                      <a16:colId xmlns:a16="http://schemas.microsoft.com/office/drawing/2014/main" val="2164124551"/>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103DD4"/>
                          </a:solidFill>
                          <a:latin typeface="Arial" panose="020B0604020202020204" pitchFamily="34" charset="0"/>
                          <a:cs typeface="Arial" panose="020B0604020202020204" pitchFamily="34" charset="0"/>
                        </a:rPr>
                        <a:t>CIBSE  |  91-94 Saffron Hill  |  London  |  EC1N 8QP</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endParaRPr lang="en-GB" b="0" dirty="0">
                        <a:latin typeface="Arial" panose="020B0604020202020204" pitchFamily="34"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r"/>
                      <a:r>
                        <a:rPr kumimoji="0" lang="en-GB" sz="1200" b="1" i="0" u="none" strike="noStrike" cap="none" spc="0" normalizeH="0" baseline="0" dirty="0">
                          <a:ln>
                            <a:noFill/>
                          </a:ln>
                          <a:solidFill>
                            <a:srgbClr val="103DD4"/>
                          </a:solidFill>
                          <a:effectLst/>
                          <a:uFillTx/>
                          <a:latin typeface="Arial" panose="020B0604020202020204" pitchFamily="34" charset="0"/>
                          <a:ea typeface="+mn-ea"/>
                          <a:cs typeface="Arial" panose="020B0604020202020204" pitchFamily="34" charset="0"/>
                          <a:sym typeface="Arial"/>
                        </a:rPr>
                        <a:t>cibse</a:t>
                      </a:r>
                      <a:r>
                        <a:rPr lang="en-GB" b="1" dirty="0">
                          <a:solidFill>
                            <a:schemeClr val="accent1"/>
                          </a:solidFill>
                          <a:latin typeface="Arial" panose="020B0604020202020204" pitchFamily="34" charset="0"/>
                          <a:cs typeface="Arial" panose="020B0604020202020204" pitchFamily="34" charset="0"/>
                        </a:rPr>
                        <a:t>.org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11136829"/>
                  </a:ext>
                </a:extLst>
              </a:tr>
            </a:tbl>
          </a:graphicData>
        </a:graphic>
      </p:graphicFrame>
      <p:sp>
        <p:nvSpPr>
          <p:cNvPr id="29" name="Freeform 28">
            <a:extLst>
              <a:ext uri="{FF2B5EF4-FFF2-40B4-BE49-F238E27FC236}">
                <a16:creationId xmlns:a16="http://schemas.microsoft.com/office/drawing/2014/main" id="{7A7CDE48-2A62-4EE6-784C-51DA93FD0E8B}"/>
              </a:ext>
            </a:extLst>
          </p:cNvPr>
          <p:cNvSpPr/>
          <p:nvPr userDrawn="1"/>
        </p:nvSpPr>
        <p:spPr>
          <a:xfrm>
            <a:off x="0" y="5728887"/>
            <a:ext cx="2046996" cy="1139374"/>
          </a:xfrm>
          <a:custGeom>
            <a:avLst/>
            <a:gdLst>
              <a:gd name="csX0" fmla="*/ 0 w 2046996"/>
              <a:gd name="csY0" fmla="*/ 0 h 1139374"/>
              <a:gd name="csX1" fmla="*/ 1237854 w 2046996"/>
              <a:gd name="csY1" fmla="*/ 0 h 1139374"/>
              <a:gd name="csX2" fmla="*/ 2046996 w 2046996"/>
              <a:gd name="csY2" fmla="*/ 1129115 h 1139374"/>
              <a:gd name="csX3" fmla="*/ 1542261 w 2046996"/>
              <a:gd name="csY3" fmla="*/ 1139374 h 1139374"/>
              <a:gd name="csX4" fmla="*/ 0 w 2046996"/>
              <a:gd name="csY4" fmla="*/ 1139374 h 1139374"/>
            </a:gdLst>
            <a:ahLst/>
            <a:cxnLst>
              <a:cxn ang="0">
                <a:pos x="csX0" y="csY0"/>
              </a:cxn>
              <a:cxn ang="0">
                <a:pos x="csX1" y="csY1"/>
              </a:cxn>
              <a:cxn ang="0">
                <a:pos x="csX2" y="csY2"/>
              </a:cxn>
              <a:cxn ang="0">
                <a:pos x="csX3" y="csY3"/>
              </a:cxn>
              <a:cxn ang="0">
                <a:pos x="csX4" y="csY4"/>
              </a:cxn>
            </a:cxnLst>
            <a:rect l="l" t="t" r="r" b="b"/>
            <a:pathLst>
              <a:path w="2046996" h="1139374">
                <a:moveTo>
                  <a:pt x="0" y="0"/>
                </a:moveTo>
                <a:lnTo>
                  <a:pt x="1237854" y="0"/>
                </a:lnTo>
                <a:lnTo>
                  <a:pt x="2046996" y="1129115"/>
                </a:lnTo>
                <a:lnTo>
                  <a:pt x="1542261" y="1139374"/>
                </a:lnTo>
                <a:lnTo>
                  <a:pt x="0" y="1139374"/>
                </a:lnTo>
                <a:close/>
              </a:path>
            </a:pathLst>
          </a:custGeom>
          <a:solidFill>
            <a:srgbClr val="103DD4"/>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8" tIns="45718" rIns="45718" bIns="45718" numCol="1" spcCol="38100" rtlCol="0" anchor="ctr">
            <a:no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n-lt"/>
              <a:ea typeface="+mj-ea"/>
              <a:cs typeface="Arial" panose="020B0604020202020204" pitchFamily="34" charset="0"/>
              <a:sym typeface="Helvetica"/>
            </a:endParaRPr>
          </a:p>
        </p:txBody>
      </p:sp>
      <p:sp>
        <p:nvSpPr>
          <p:cNvPr id="7" name="Title Text"/>
          <p:cNvSpPr txBox="1">
            <a:spLocks noGrp="1"/>
          </p:cNvSpPr>
          <p:nvPr>
            <p:ph type="title"/>
          </p:nvPr>
        </p:nvSpPr>
        <p:spPr>
          <a:xfrm>
            <a:off x="671049" y="206477"/>
            <a:ext cx="10872024" cy="111104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b">
            <a:normAutofit/>
          </a:bodyPr>
          <a:lstStyle/>
          <a:p>
            <a:r>
              <a:rPr dirty="0"/>
              <a:t>Title Text</a:t>
            </a:r>
          </a:p>
        </p:txBody>
      </p:sp>
      <p:sp>
        <p:nvSpPr>
          <p:cNvPr id="8" name="Body Level One…"/>
          <p:cNvSpPr txBox="1">
            <a:spLocks noGrp="1"/>
          </p:cNvSpPr>
          <p:nvPr>
            <p:ph type="body" idx="1"/>
          </p:nvPr>
        </p:nvSpPr>
        <p:spPr>
          <a:xfrm>
            <a:off x="671049" y="1687970"/>
            <a:ext cx="10872024" cy="385742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pic>
        <p:nvPicPr>
          <p:cNvPr id="2" name="Picture 1" descr="A white bird with a black background&#10;&#10;AI-generated content may be incorrect.">
            <a:extLst>
              <a:ext uri="{FF2B5EF4-FFF2-40B4-BE49-F238E27FC236}">
                <a16:creationId xmlns:a16="http://schemas.microsoft.com/office/drawing/2014/main" id="{EA8B81AC-A4CC-EE26-A3D6-202C5259BA0E}"/>
              </a:ext>
            </a:extLst>
          </p:cNvPr>
          <p:cNvPicPr>
            <a:picLocks noChangeAspect="1"/>
          </p:cNvPicPr>
          <p:nvPr userDrawn="1"/>
        </p:nvPicPr>
        <p:blipFill>
          <a:blip r:embed="rId14" cstate="print">
            <a:extLst>
              <a:ext uri="{28A0092B-C50C-407E-A947-70E740481C1C}">
                <a14:useLocalDpi xmlns:a14="http://schemas.microsoft.com/office/drawing/2010/main"/>
              </a:ext>
            </a:extLst>
          </a:blip>
          <a:stretch>
            <a:fillRect/>
          </a:stretch>
        </p:blipFill>
        <p:spPr>
          <a:xfrm>
            <a:off x="615096" y="5859920"/>
            <a:ext cx="585191" cy="82238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ransition spd="med"/>
  <p:txStyles>
    <p:titleStyle>
      <a:lvl1pPr marL="0" marR="0" indent="0" algn="l" defTabSz="914400" rtl="0" eaLnBrk="1" latinLnBrk="0" hangingPunct="1">
        <a:lnSpc>
          <a:spcPct val="90000"/>
        </a:lnSpc>
        <a:spcBef>
          <a:spcPts val="0"/>
        </a:spcBef>
        <a:spcAft>
          <a:spcPts val="0"/>
        </a:spcAft>
        <a:buClrTx/>
        <a:buSzTx/>
        <a:buFontTx/>
        <a:buNone/>
        <a:tabLst/>
        <a:defRPr sz="3500" b="1" i="0" u="none" strike="noStrike" cap="none" spc="0" baseline="0">
          <a:solidFill>
            <a:srgbClr val="103DD4"/>
          </a:solidFill>
          <a:uFillTx/>
          <a:latin typeface="Arial" panose="020B0604020202020204" pitchFamily="34" charset="0"/>
          <a:ea typeface="+mn-ea"/>
          <a:cs typeface="Arial" panose="020B0604020202020204" pitchFamily="34" charset="0"/>
          <a:sym typeface="Arial"/>
        </a:defRPr>
      </a:lvl1pPr>
      <a:lvl2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2pPr>
      <a:lvl3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3pPr>
      <a:lvl4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4pPr>
      <a:lvl5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5pPr>
      <a:lvl6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6pPr>
      <a:lvl7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7pPr>
      <a:lvl8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8pPr>
      <a:lvl9pPr marL="0" marR="0" indent="0" algn="l" defTabSz="914400" rtl="0" eaLnBrk="1" latinLnBrk="0" hangingPunct="1">
        <a:lnSpc>
          <a:spcPct val="90000"/>
        </a:lnSpc>
        <a:spcBef>
          <a:spcPts val="0"/>
        </a:spcBef>
        <a:spcAft>
          <a:spcPts val="0"/>
        </a:spcAft>
        <a:buClrTx/>
        <a:buSzTx/>
        <a:buFontTx/>
        <a:buNone/>
        <a:tabLst/>
        <a:defRPr sz="3500" b="0" i="0" u="none" strike="noStrike" cap="none" spc="0" baseline="0">
          <a:solidFill>
            <a:srgbClr val="006890"/>
          </a:solidFill>
          <a:uFillTx/>
          <a:latin typeface="+mn-lt"/>
          <a:ea typeface="+mn-ea"/>
          <a:cs typeface="+mn-cs"/>
          <a:sym typeface="Arial"/>
        </a:defRPr>
      </a:lvl9pPr>
    </p:titleStyle>
    <p:bodyStyle>
      <a:lvl1pPr marL="176212" marR="0" indent="-176212"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Arial" panose="020B0604020202020204" pitchFamily="34" charset="0"/>
          <a:ea typeface="+mn-ea"/>
          <a:cs typeface="Arial" panose="020B0604020202020204" pitchFamily="34" charset="0"/>
          <a:sym typeface="Arial"/>
        </a:defRPr>
      </a:lvl1pPr>
      <a:lvl2pPr marL="541337" marR="0" indent="-187325"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Arial" panose="020B0604020202020204" pitchFamily="34" charset="0"/>
          <a:ea typeface="+mn-ea"/>
          <a:cs typeface="Arial" panose="020B0604020202020204" pitchFamily="34" charset="0"/>
          <a:sym typeface="Arial"/>
        </a:defRPr>
      </a:lvl2pPr>
      <a:lvl3pPr marL="895350" marR="0" indent="-1778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Arial" panose="020B0604020202020204" pitchFamily="34" charset="0"/>
          <a:ea typeface="+mn-ea"/>
          <a:cs typeface="Arial" panose="020B0604020202020204" pitchFamily="34" charset="0"/>
          <a:sym typeface="Arial"/>
        </a:defRPr>
      </a:lvl3pPr>
      <a:lvl4pPr marL="1258887" marR="0" indent="-187325"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Arial" panose="020B0604020202020204" pitchFamily="34" charset="0"/>
          <a:ea typeface="+mn-ea"/>
          <a:cs typeface="Arial" panose="020B0604020202020204" pitchFamily="34" charset="0"/>
          <a:sym typeface="Arial"/>
        </a:defRPr>
      </a:lvl4pPr>
      <a:lvl5pPr marL="1612900" marR="0" indent="-1778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103DD4"/>
          </a:solidFill>
          <a:uFillTx/>
          <a:latin typeface="Arial" panose="020B0604020202020204" pitchFamily="34" charset="0"/>
          <a:ea typeface="+mn-ea"/>
          <a:cs typeface="Arial" panose="020B0604020202020204" pitchFamily="34" charset="0"/>
          <a:sym typeface="Arial"/>
        </a:defRPr>
      </a:lvl5pPr>
      <a:lvl6pPr marL="24892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6pPr>
      <a:lvl7pPr marL="29464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7pPr>
      <a:lvl8pPr marL="34036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8pPr>
      <a:lvl9pPr marL="3860800" marR="0" indent="-203200" algn="l" defTabSz="914400" rtl="0" eaLnBrk="1" latinLnBrk="0" hangingPunct="1">
        <a:lnSpc>
          <a:spcPct val="130000"/>
        </a:lnSpc>
        <a:spcBef>
          <a:spcPts val="900"/>
        </a:spcBef>
        <a:spcAft>
          <a:spcPts val="0"/>
        </a:spcAft>
        <a:buClrTx/>
        <a:buSzPct val="100000"/>
        <a:buFont typeface="Arial"/>
        <a:buChar char="•"/>
        <a:tabLst/>
        <a:defRPr sz="1600" b="0" i="0" u="none" strike="noStrike" cap="none" spc="0" baseline="0">
          <a:solidFill>
            <a:srgbClr val="006890"/>
          </a:solidFill>
          <a:uFillTx/>
          <a:latin typeface="+mn-lt"/>
          <a:ea typeface="+mn-ea"/>
          <a:cs typeface="+mn-cs"/>
          <a:sym typeface="Arial"/>
        </a:defRPr>
      </a:lvl9pPr>
    </p:bodyStyle>
    <p:otherStyle>
      <a:lvl1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0" algn="ctr" defTabSz="914400" rtl="0" eaLnBrk="1" latinLnBrk="0" hangingPunct="1">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8.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nline Image Placeholder 8">
            <a:extLst>
              <a:ext uri="{FF2B5EF4-FFF2-40B4-BE49-F238E27FC236}">
                <a16:creationId xmlns:a16="http://schemas.microsoft.com/office/drawing/2014/main" id="{5C7B16B2-B347-4F22-04E0-BDD7430BC273}"/>
              </a:ext>
            </a:extLst>
          </p:cNvPr>
          <p:cNvPicPr>
            <a:picLocks noGrp="1" noChangeAspect="1"/>
          </p:cNvPicPr>
          <p:nvPr>
            <p:ph type="clipArt" sz="quarter" idx="10"/>
          </p:nvPr>
        </p:nvPicPr>
        <p:blipFill>
          <a:blip r:embed="rId2"/>
          <a:stretch>
            <a:fillRect/>
          </a:stretch>
        </p:blipFill>
        <p:spPr>
          <a:xfrm>
            <a:off x="2840735" y="0"/>
            <a:ext cx="9351265" cy="6858000"/>
          </a:xfrm>
          <a:prstGeom prst="rect">
            <a:avLst/>
          </a:prstGeom>
        </p:spPr>
      </p:pic>
      <p:sp>
        <p:nvSpPr>
          <p:cNvPr id="184" name="Title 5"/>
          <p:cNvSpPr txBox="1">
            <a:spLocks noGrp="1"/>
          </p:cNvSpPr>
          <p:nvPr>
            <p:ph type="title"/>
          </p:nvPr>
        </p:nvSpPr>
        <p:spPr>
          <a:prstGeom prst="rect">
            <a:avLst/>
          </a:prstGeom>
        </p:spPr>
        <p:txBody>
          <a:bodyPr/>
          <a:lstStyle/>
          <a:p>
            <a:r>
              <a:rPr lang="en-GB" dirty="0"/>
              <a:t>Presentation </a:t>
            </a:r>
            <a:br>
              <a:rPr lang="en-GB" dirty="0"/>
            </a:br>
            <a:r>
              <a:rPr lang="en-GB" dirty="0"/>
              <a:t>title runs here</a:t>
            </a:r>
          </a:p>
        </p:txBody>
      </p:sp>
      <p:sp>
        <p:nvSpPr>
          <p:cNvPr id="185" name="Subtitle 6"/>
          <p:cNvSpPr txBox="1">
            <a:spLocks noGrp="1"/>
          </p:cNvSpPr>
          <p:nvPr>
            <p:ph type="body" sz="quarter" idx="1"/>
          </p:nvPr>
        </p:nvSpPr>
        <p:spPr>
          <a:prstGeom prst="rect">
            <a:avLst/>
          </a:prstGeom>
        </p:spPr>
        <p:txBody>
          <a:bodyPr/>
          <a:lstStyle/>
          <a:p>
            <a:r>
              <a:rPr lang="en-GB" dirty="0"/>
              <a:t>Subtitle runs here</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61171B-B1C8-4DF3-CE33-90228F7E3F32}"/>
            </a:ext>
          </a:extLst>
        </p:cNvPr>
        <p:cNvGrpSpPr/>
        <p:nvPr/>
      </p:nvGrpSpPr>
      <p:grpSpPr>
        <a:xfrm>
          <a:off x="0" y="0"/>
          <a:ext cx="0" cy="0"/>
          <a:chOff x="0" y="0"/>
          <a:chExt cx="0" cy="0"/>
        </a:xfrm>
      </p:grpSpPr>
      <p:sp>
        <p:nvSpPr>
          <p:cNvPr id="184" name="Title 5">
            <a:extLst>
              <a:ext uri="{FF2B5EF4-FFF2-40B4-BE49-F238E27FC236}">
                <a16:creationId xmlns:a16="http://schemas.microsoft.com/office/drawing/2014/main" id="{D050B7B4-86E3-A9C4-E4AF-3C3ECE042519}"/>
              </a:ext>
            </a:extLst>
          </p:cNvPr>
          <p:cNvSpPr txBox="1">
            <a:spLocks noGrp="1"/>
          </p:cNvSpPr>
          <p:nvPr>
            <p:ph type="title"/>
          </p:nvPr>
        </p:nvSpPr>
        <p:spPr>
          <a:prstGeom prst="rect">
            <a:avLst/>
          </a:prstGeom>
        </p:spPr>
        <p:txBody>
          <a:bodyPr>
            <a:normAutofit/>
          </a:bodyPr>
          <a:lstStyle/>
          <a:p>
            <a:r>
              <a:rPr sz="5000" dirty="0"/>
              <a:t>Presentation </a:t>
            </a:r>
            <a:br>
              <a:rPr lang="en-GB" sz="5000" dirty="0"/>
            </a:br>
            <a:r>
              <a:rPr sz="5000" dirty="0"/>
              <a:t>title</a:t>
            </a:r>
            <a:r>
              <a:rPr lang="en-GB" sz="5000" dirty="0"/>
              <a:t> </a:t>
            </a:r>
            <a:r>
              <a:rPr sz="5000" dirty="0"/>
              <a:t>runs here</a:t>
            </a:r>
          </a:p>
        </p:txBody>
      </p:sp>
      <p:sp>
        <p:nvSpPr>
          <p:cNvPr id="185" name="Subtitle 6">
            <a:extLst>
              <a:ext uri="{FF2B5EF4-FFF2-40B4-BE49-F238E27FC236}">
                <a16:creationId xmlns:a16="http://schemas.microsoft.com/office/drawing/2014/main" id="{E12CE16F-2D6F-4484-65A3-E37F34AD193D}"/>
              </a:ext>
            </a:extLst>
          </p:cNvPr>
          <p:cNvSpPr txBox="1">
            <a:spLocks noGrp="1"/>
          </p:cNvSpPr>
          <p:nvPr>
            <p:ph type="body" sz="quarter" idx="1"/>
          </p:nvPr>
        </p:nvSpPr>
        <p:spPr>
          <a:prstGeom prst="rect">
            <a:avLst/>
          </a:prstGeom>
        </p:spPr>
        <p:txBody>
          <a:bodyPr/>
          <a:lstStyle/>
          <a:p>
            <a:r>
              <a:rPr dirty="0"/>
              <a:t>Subtitle runs here</a:t>
            </a:r>
          </a:p>
        </p:txBody>
      </p:sp>
    </p:spTree>
    <p:extLst>
      <p:ext uri="{BB962C8B-B14F-4D97-AF65-F5344CB8AC3E}">
        <p14:creationId xmlns:p14="http://schemas.microsoft.com/office/powerpoint/2010/main" val="3093872877"/>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7824795"/>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E0093-F7AA-102F-6DA7-EC15FC077354}"/>
              </a:ext>
            </a:extLst>
          </p:cNvPr>
          <p:cNvSpPr>
            <a:spLocks noGrp="1"/>
          </p:cNvSpPr>
          <p:nvPr>
            <p:ph type="title"/>
          </p:nvPr>
        </p:nvSpPr>
        <p:spPr/>
        <p:txBody>
          <a:bodyPr/>
          <a:lstStyle/>
          <a:p>
            <a:r>
              <a:rPr lang="en-GB" dirty="0"/>
              <a:t>Heading runs here</a:t>
            </a:r>
          </a:p>
        </p:txBody>
      </p:sp>
      <p:sp>
        <p:nvSpPr>
          <p:cNvPr id="3" name="Text Placeholder 2">
            <a:extLst>
              <a:ext uri="{FF2B5EF4-FFF2-40B4-BE49-F238E27FC236}">
                <a16:creationId xmlns:a16="http://schemas.microsoft.com/office/drawing/2014/main" id="{D1FF30E9-DCFD-02BB-E4BF-3BEC02DFB3C9}"/>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50689932"/>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Title 1"/>
          <p:cNvSpPr txBox="1">
            <a:spLocks noGrp="1"/>
          </p:cNvSpPr>
          <p:nvPr>
            <p:ph type="title"/>
          </p:nvPr>
        </p:nvSpPr>
        <p:spPr>
          <a:xfrm>
            <a:off x="671050" y="206477"/>
            <a:ext cx="10872022" cy="1111048"/>
          </a:xfrm>
          <a:prstGeom prst="rect">
            <a:avLst/>
          </a:prstGeom>
        </p:spPr>
        <p:txBody>
          <a:bodyPr/>
          <a:lstStyle/>
          <a:p>
            <a:r>
              <a:rPr dirty="0"/>
              <a:t>Slide with one column</a:t>
            </a:r>
          </a:p>
        </p:txBody>
      </p:sp>
      <p:sp>
        <p:nvSpPr>
          <p:cNvPr id="200" name="Content Placeholder 5"/>
          <p:cNvSpPr txBox="1">
            <a:spLocks noGrp="1"/>
          </p:cNvSpPr>
          <p:nvPr>
            <p:ph type="body" sz="half" idx="1"/>
          </p:nvPr>
        </p:nvSpPr>
        <p:spPr>
          <a:xfrm>
            <a:off x="671047" y="1687969"/>
            <a:ext cx="5261435" cy="4505876"/>
          </a:xfrm>
          <a:prstGeom prst="rect">
            <a:avLst/>
          </a:prstGeom>
        </p:spPr>
        <p:txBody>
          <a:bodyPr/>
          <a:lstStyle/>
          <a:p>
            <a:r>
              <a:rPr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dirty="0"/>
              <a:t>This is bulleted text</a:t>
            </a:r>
          </a:p>
          <a:p>
            <a:pPr lvl="1">
              <a:buFont typeface="Arial"/>
            </a:pPr>
            <a:r>
              <a:rPr dirty="0"/>
              <a:t>This is bulleted text</a:t>
            </a:r>
          </a:p>
          <a:p>
            <a:pPr lvl="1">
              <a:buFont typeface="Arial"/>
            </a:pPr>
            <a:r>
              <a:rPr dirty="0"/>
              <a:t>This is bulleted text</a:t>
            </a:r>
          </a:p>
        </p:txBody>
      </p:sp>
      <p:pic>
        <p:nvPicPr>
          <p:cNvPr id="201" name="Picture Placeholder 8" descr="Picture Placeholder 8"/>
          <p:cNvPicPr>
            <a:picLocks noGrp="1" noChangeAspect="1"/>
          </p:cNvPicPr>
          <p:nvPr>
            <p:ph type="pic" idx="21"/>
          </p:nvPr>
        </p:nvPicPr>
        <p:blipFill>
          <a:blip r:embed="rId2"/>
          <a:stretch>
            <a:fillRect/>
          </a:stretch>
        </p:blipFill>
        <p:spPr>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Title 4"/>
          <p:cNvSpPr txBox="1">
            <a:spLocks noGrp="1"/>
          </p:cNvSpPr>
          <p:nvPr>
            <p:ph type="title"/>
          </p:nvPr>
        </p:nvSpPr>
        <p:spPr>
          <a:xfrm>
            <a:off x="671050" y="206477"/>
            <a:ext cx="10872022" cy="1111048"/>
          </a:xfrm>
          <a:prstGeom prst="rect">
            <a:avLst/>
          </a:prstGeom>
        </p:spPr>
        <p:txBody>
          <a:bodyPr/>
          <a:lstStyle/>
          <a:p>
            <a:r>
              <a:rPr dirty="0"/>
              <a:t>Three images with captions</a:t>
            </a:r>
          </a:p>
        </p:txBody>
      </p:sp>
      <p:pic>
        <p:nvPicPr>
          <p:cNvPr id="212" name="Picture Placeholder 12" descr="Picture Placeholder 12"/>
          <p:cNvPicPr>
            <a:picLocks noGrp="1" noChangeAspect="1"/>
          </p:cNvPicPr>
          <p:nvPr>
            <p:ph type="pic" idx="21"/>
          </p:nvPr>
        </p:nvPicPr>
        <p:blipFill>
          <a:blip r:embed="rId2"/>
          <a:stretch>
            <a:fillRect/>
          </a:stretch>
        </p:blipFill>
        <p:spPr>
          <a:prstGeom prst="rect">
            <a:avLst/>
          </a:prstGeom>
        </p:spPr>
      </p:pic>
      <p:pic>
        <p:nvPicPr>
          <p:cNvPr id="213" name="Picture Placeholder 14" descr="Picture Placeholder 14"/>
          <p:cNvPicPr>
            <a:picLocks noGrp="1" noChangeAspect="1"/>
          </p:cNvPicPr>
          <p:nvPr>
            <p:ph type="pic" idx="22"/>
          </p:nvPr>
        </p:nvPicPr>
        <p:blipFill>
          <a:blip r:embed="rId3"/>
          <a:stretch>
            <a:fillRect/>
          </a:stretch>
        </p:blipFill>
        <p:spPr>
          <a:prstGeom prst="rect">
            <a:avLst/>
          </a:prstGeom>
        </p:spPr>
      </p:pic>
      <p:pic>
        <p:nvPicPr>
          <p:cNvPr id="214" name="Picture Placeholder 16" descr="Picture Placeholder 16"/>
          <p:cNvPicPr>
            <a:picLocks noGrp="1" noChangeAspect="1"/>
          </p:cNvPicPr>
          <p:nvPr>
            <p:ph type="pic" idx="23"/>
          </p:nvPr>
        </p:nvPicPr>
        <p:blipFill>
          <a:blip r:embed="rId4"/>
          <a:stretch>
            <a:fillRect/>
          </a:stretch>
        </p:blipFill>
        <p:spPr>
          <a:prstGeom prst="rect">
            <a:avLst/>
          </a:prstGeom>
        </p:spPr>
      </p:pic>
      <p:sp>
        <p:nvSpPr>
          <p:cNvPr id="215" name="Text Placeholder 8"/>
          <p:cNvSpPr txBox="1">
            <a:spLocks noGrp="1"/>
          </p:cNvSpPr>
          <p:nvPr>
            <p:ph type="body" sz="quarter" idx="1"/>
          </p:nvPr>
        </p:nvSpPr>
        <p:spPr>
          <a:prstGeom prst="rect">
            <a:avLst/>
          </a:prstGeom>
        </p:spPr>
        <p:txBody>
          <a:bodyPr/>
          <a:lstStyle/>
          <a:p>
            <a:r>
              <a:rPr dirty="0"/>
              <a:t>Caption text here </a:t>
            </a:r>
          </a:p>
        </p:txBody>
      </p:sp>
      <p:sp>
        <p:nvSpPr>
          <p:cNvPr id="216" name="Caption text here"/>
          <p:cNvSpPr txBox="1">
            <a:spLocks noGrp="1"/>
          </p:cNvSpPr>
          <p:nvPr>
            <p:ph type="body" idx="24"/>
          </p:nvPr>
        </p:nvSpPr>
        <p:spPr>
          <a:xfrm>
            <a:off x="4348903" y="4499075"/>
            <a:ext cx="3516316" cy="1111049"/>
          </a:xfrm>
          <a:prstGeom prst="rect">
            <a:avLst/>
          </a:prstGeom>
        </p:spPr>
        <p:txBody>
          <a:bodyPr/>
          <a:lstStyle/>
          <a:p>
            <a:r>
              <a:rPr dirty="0"/>
              <a:t>Caption text here</a:t>
            </a:r>
          </a:p>
        </p:txBody>
      </p:sp>
      <p:sp>
        <p:nvSpPr>
          <p:cNvPr id="217" name="Caption text here"/>
          <p:cNvSpPr txBox="1">
            <a:spLocks noGrp="1"/>
          </p:cNvSpPr>
          <p:nvPr>
            <p:ph type="body" idx="25"/>
          </p:nvPr>
        </p:nvSpPr>
        <p:spPr>
          <a:xfrm>
            <a:off x="8026527" y="4528680"/>
            <a:ext cx="3516316" cy="1111049"/>
          </a:xfrm>
          <a:prstGeom prst="rect">
            <a:avLst/>
          </a:prstGeom>
        </p:spPr>
        <p:txBody>
          <a:bodyPr/>
          <a:lstStyle/>
          <a:p>
            <a:r>
              <a:rPr dirty="0"/>
              <a:t>Caption text here</a:t>
            </a: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itle 8"/>
          <p:cNvSpPr txBox="1">
            <a:spLocks noGrp="1"/>
          </p:cNvSpPr>
          <p:nvPr>
            <p:ph type="title"/>
          </p:nvPr>
        </p:nvSpPr>
        <p:spPr>
          <a:xfrm>
            <a:off x="671050" y="206477"/>
            <a:ext cx="10872022" cy="1111048"/>
          </a:xfrm>
          <a:prstGeom prst="rect">
            <a:avLst/>
          </a:prstGeom>
        </p:spPr>
        <p:txBody>
          <a:bodyPr/>
          <a:lstStyle/>
          <a:p>
            <a:r>
              <a:rPr dirty="0"/>
              <a:t>Three text boxes</a:t>
            </a:r>
          </a:p>
        </p:txBody>
      </p:sp>
      <p:sp>
        <p:nvSpPr>
          <p:cNvPr id="220" name="Content Placeholder 9"/>
          <p:cNvSpPr txBox="1">
            <a:spLocks noGrp="1"/>
          </p:cNvSpPr>
          <p:nvPr>
            <p:ph type="body" sz="quarter" idx="1"/>
          </p:nvPr>
        </p:nvSpPr>
        <p:spPr>
          <a:xfrm>
            <a:off x="671511" y="1827213"/>
            <a:ext cx="3516316" cy="3528560"/>
          </a:xfrm>
          <a:prstGeom prst="rect">
            <a:avLst/>
          </a:prstGeom>
        </p:spPr>
        <p:txBody>
          <a:bodyPr/>
          <a:lstStyle/>
          <a:p>
            <a:pPr marR="0">
              <a:lnSpc>
                <a:spcPct val="100000"/>
              </a:lnSpc>
              <a:defRPr sz="2400"/>
            </a:pPr>
            <a:r>
              <a:rPr dirty="0"/>
              <a:t>Heading here</a:t>
            </a:r>
          </a:p>
          <a:p>
            <a:pPr marR="0" lvl="1">
              <a:lnSpc>
                <a:spcPct val="100000"/>
              </a:lnSpc>
              <a:spcBef>
                <a:spcPts val="0"/>
              </a:spcBef>
              <a:defRPr sz="1400"/>
            </a:pPr>
            <a:endParaRPr dirty="0"/>
          </a:p>
          <a:p>
            <a:pPr marR="0" lvl="1">
              <a:lnSpc>
                <a:spcPct val="100000"/>
              </a:lnSpc>
              <a:spcBef>
                <a:spcPts val="0"/>
              </a:spcBef>
              <a:defRPr sz="1400"/>
            </a:pPr>
            <a:r>
              <a:rPr dirty="0"/>
              <a:t>This is display text it is not here to be read it is here to show how this document will look when populated.</a:t>
            </a:r>
          </a:p>
          <a:p>
            <a:pPr marR="0" lvl="1">
              <a:lnSpc>
                <a:spcPct val="100000"/>
              </a:lnSpc>
              <a:spcBef>
                <a:spcPts val="0"/>
              </a:spcBef>
              <a:defRPr sz="1800"/>
            </a:pPr>
            <a:endParaRPr dirty="0"/>
          </a:p>
          <a:p>
            <a:pPr marL="140758" marR="0" lvl="2" indent="-140758">
              <a:lnSpc>
                <a:spcPct val="100000"/>
              </a:lnSpc>
              <a:spcBef>
                <a:spcPts val="0"/>
              </a:spcBef>
              <a:buFont typeface="Arial"/>
              <a:defRPr sz="1400"/>
            </a:pPr>
            <a:r>
              <a:rPr dirty="0"/>
              <a:t>Bullet here</a:t>
            </a:r>
            <a:endParaRPr sz="1800" dirty="0"/>
          </a:p>
          <a:p>
            <a:pPr marL="140758" marR="0" lvl="2" indent="-140758">
              <a:lnSpc>
                <a:spcPct val="100000"/>
              </a:lnSpc>
              <a:spcBef>
                <a:spcPts val="0"/>
              </a:spcBef>
              <a:buFont typeface="Arial"/>
              <a:defRPr sz="1400"/>
            </a:pPr>
            <a:r>
              <a:rPr dirty="0"/>
              <a:t>Bullet here</a:t>
            </a:r>
          </a:p>
        </p:txBody>
      </p:sp>
      <p:sp>
        <p:nvSpPr>
          <p:cNvPr id="221" name="Heading here…"/>
          <p:cNvSpPr txBox="1">
            <a:spLocks noGrp="1"/>
          </p:cNvSpPr>
          <p:nvPr>
            <p:ph type="body" idx="21"/>
          </p:nvPr>
        </p:nvSpPr>
        <p:spPr>
          <a:xfrm>
            <a:off x="4337842" y="1827213"/>
            <a:ext cx="3516316" cy="3528558"/>
          </a:xfrm>
          <a:prstGeom prst="rect">
            <a:avLst/>
          </a:prstGeom>
        </p:spPr>
        <p:txBody>
          <a:bodyPr/>
          <a:lstStyle/>
          <a:p>
            <a:pPr marR="0">
              <a:lnSpc>
                <a:spcPct val="100000"/>
              </a:lnSpc>
              <a:defRPr sz="2400"/>
            </a:pPr>
            <a:r>
              <a:rPr dirty="0"/>
              <a:t>Heading here</a:t>
            </a:r>
          </a:p>
          <a:p>
            <a:pPr marR="0" lvl="1">
              <a:lnSpc>
                <a:spcPct val="100000"/>
              </a:lnSpc>
              <a:spcBef>
                <a:spcPts val="0"/>
              </a:spcBef>
              <a:defRPr sz="1400"/>
            </a:pPr>
            <a:endParaRPr dirty="0"/>
          </a:p>
          <a:p>
            <a:pPr marR="0" lvl="1">
              <a:lnSpc>
                <a:spcPct val="100000"/>
              </a:lnSpc>
              <a:spcBef>
                <a:spcPts val="0"/>
              </a:spcBef>
              <a:defRPr sz="1400"/>
            </a:pPr>
            <a:r>
              <a:rPr dirty="0"/>
              <a:t>This is display text it is not here to be read it is here to show how this document will look when populated.</a:t>
            </a:r>
          </a:p>
          <a:p>
            <a:pPr marR="0" lvl="1">
              <a:lnSpc>
                <a:spcPct val="100000"/>
              </a:lnSpc>
              <a:spcBef>
                <a:spcPts val="0"/>
              </a:spcBef>
              <a:defRPr sz="1800"/>
            </a:pPr>
            <a:endParaRPr dirty="0"/>
          </a:p>
          <a:p>
            <a:pPr marL="140758" marR="0" lvl="2" indent="-140758">
              <a:lnSpc>
                <a:spcPct val="100000"/>
              </a:lnSpc>
              <a:spcBef>
                <a:spcPts val="0"/>
              </a:spcBef>
              <a:buFont typeface="Arial"/>
              <a:defRPr sz="1400"/>
            </a:pPr>
            <a:r>
              <a:rPr dirty="0"/>
              <a:t>Bullet here</a:t>
            </a:r>
            <a:endParaRPr sz="1800" dirty="0"/>
          </a:p>
          <a:p>
            <a:pPr marL="140758" marR="0" lvl="2" indent="-140758">
              <a:lnSpc>
                <a:spcPct val="100000"/>
              </a:lnSpc>
              <a:spcBef>
                <a:spcPts val="0"/>
              </a:spcBef>
              <a:buFont typeface="Arial"/>
              <a:defRPr sz="1400"/>
            </a:pPr>
            <a:r>
              <a:rPr dirty="0"/>
              <a:t>Bullet here</a:t>
            </a:r>
          </a:p>
        </p:txBody>
      </p:sp>
      <p:sp>
        <p:nvSpPr>
          <p:cNvPr id="222" name="Heading here…"/>
          <p:cNvSpPr txBox="1">
            <a:spLocks noGrp="1"/>
          </p:cNvSpPr>
          <p:nvPr>
            <p:ph type="body" idx="22"/>
          </p:nvPr>
        </p:nvSpPr>
        <p:spPr>
          <a:xfrm>
            <a:off x="8004173" y="1827213"/>
            <a:ext cx="3516316" cy="3528558"/>
          </a:xfrm>
          <a:prstGeom prst="rect">
            <a:avLst/>
          </a:prstGeom>
        </p:spPr>
        <p:txBody>
          <a:bodyPr/>
          <a:lstStyle/>
          <a:p>
            <a:pPr marR="0">
              <a:lnSpc>
                <a:spcPct val="100000"/>
              </a:lnSpc>
              <a:defRPr sz="2400"/>
            </a:pPr>
            <a:r>
              <a:rPr dirty="0"/>
              <a:t>Heading here</a:t>
            </a:r>
          </a:p>
          <a:p>
            <a:pPr marR="0" lvl="1">
              <a:lnSpc>
                <a:spcPct val="100000"/>
              </a:lnSpc>
              <a:spcBef>
                <a:spcPts val="0"/>
              </a:spcBef>
              <a:defRPr sz="1400"/>
            </a:pPr>
            <a:endParaRPr dirty="0"/>
          </a:p>
          <a:p>
            <a:pPr marR="0" lvl="1">
              <a:lnSpc>
                <a:spcPct val="100000"/>
              </a:lnSpc>
              <a:spcBef>
                <a:spcPts val="0"/>
              </a:spcBef>
              <a:defRPr sz="1400"/>
            </a:pPr>
            <a:r>
              <a:rPr dirty="0"/>
              <a:t>This is display text it is not here to be read it is here to show how this document will look when populated.</a:t>
            </a:r>
          </a:p>
          <a:p>
            <a:pPr marR="0" lvl="1">
              <a:lnSpc>
                <a:spcPct val="100000"/>
              </a:lnSpc>
              <a:spcBef>
                <a:spcPts val="0"/>
              </a:spcBef>
              <a:defRPr sz="1800"/>
            </a:pPr>
            <a:endParaRPr dirty="0"/>
          </a:p>
          <a:p>
            <a:pPr marL="140758" marR="0" lvl="2" indent="-140758">
              <a:lnSpc>
                <a:spcPct val="100000"/>
              </a:lnSpc>
              <a:spcBef>
                <a:spcPts val="0"/>
              </a:spcBef>
              <a:buFont typeface="Arial"/>
              <a:defRPr sz="1400"/>
            </a:pPr>
            <a:r>
              <a:rPr dirty="0"/>
              <a:t>Bullet here</a:t>
            </a:r>
            <a:endParaRPr sz="1800" dirty="0"/>
          </a:p>
          <a:p>
            <a:pPr marL="140758" marR="0" lvl="2" indent="-140758">
              <a:lnSpc>
                <a:spcPct val="100000"/>
              </a:lnSpc>
              <a:spcBef>
                <a:spcPts val="0"/>
              </a:spcBef>
              <a:buFont typeface="Arial"/>
              <a:defRPr sz="1400"/>
            </a:pPr>
            <a:r>
              <a:rPr dirty="0"/>
              <a:t>Bullet here</a:t>
            </a:r>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AEB5F-1E61-91AB-0E3A-463EDE876293}"/>
              </a:ext>
            </a:extLst>
          </p:cNvPr>
          <p:cNvSpPr>
            <a:spLocks noGrp="1"/>
          </p:cNvSpPr>
          <p:nvPr>
            <p:ph type="title"/>
          </p:nvPr>
        </p:nvSpPr>
        <p:spPr/>
        <p:txBody>
          <a:bodyPr/>
          <a:lstStyle/>
          <a:p>
            <a:r>
              <a:rPr lang="en-GB" dirty="0"/>
              <a:t>Heading runs here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2D9C8-9ECA-C1D1-BD7F-BDF8322DC2E6}"/>
              </a:ext>
            </a:extLst>
          </p:cNvPr>
          <p:cNvSpPr>
            <a:spLocks noGrp="1"/>
          </p:cNvSpPr>
          <p:nvPr>
            <p:ph type="title"/>
          </p:nvPr>
        </p:nvSpPr>
        <p:spPr/>
        <p:txBody>
          <a:bodyPr/>
          <a:lstStyle/>
          <a:p>
            <a:r>
              <a:rPr lang="en-GB" dirty="0"/>
              <a:t>Heading runs here</a:t>
            </a:r>
            <a:endParaRPr lang="en-US" dirty="0"/>
          </a:p>
        </p:txBody>
      </p:sp>
      <p:sp>
        <p:nvSpPr>
          <p:cNvPr id="3" name="Text Placeholder 2">
            <a:extLst>
              <a:ext uri="{FF2B5EF4-FFF2-40B4-BE49-F238E27FC236}">
                <a16:creationId xmlns:a16="http://schemas.microsoft.com/office/drawing/2014/main" id="{6A092E81-7FE0-25CB-ED91-0C0C1DF37CC7}"/>
              </a:ext>
            </a:extLst>
          </p:cNvPr>
          <p:cNvSpPr>
            <a:spLocks noGrp="1"/>
          </p:cNvSpPr>
          <p:nvPr>
            <p:ph type="body" sz="half" idx="1"/>
          </p:nvPr>
        </p:nvSpPr>
        <p:spPr/>
        <p:txBody>
          <a:bodyPr/>
          <a:lstStyle/>
          <a:p>
            <a:r>
              <a:rPr lang="en-GB"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lang="en-GB" dirty="0"/>
              <a:t>This is bulleted text</a:t>
            </a:r>
          </a:p>
          <a:p>
            <a:pPr lvl="1">
              <a:buFont typeface="Arial"/>
            </a:pPr>
            <a:r>
              <a:rPr lang="en-GB" dirty="0"/>
              <a:t>This is bulleted text</a:t>
            </a:r>
          </a:p>
          <a:p>
            <a:pPr lvl="1">
              <a:buFont typeface="Arial"/>
            </a:pPr>
            <a:r>
              <a:rPr lang="en-GB" dirty="0"/>
              <a:t>This is bulleted text</a:t>
            </a:r>
          </a:p>
          <a:p>
            <a:endParaRPr lang="en-US" dirty="0"/>
          </a:p>
        </p:txBody>
      </p:sp>
      <p:sp>
        <p:nvSpPr>
          <p:cNvPr id="5" name="Picture Placeholder 4">
            <a:extLst>
              <a:ext uri="{FF2B5EF4-FFF2-40B4-BE49-F238E27FC236}">
                <a16:creationId xmlns:a16="http://schemas.microsoft.com/office/drawing/2014/main" id="{F77C6E07-ABED-B607-663A-71F909A114B9}"/>
              </a:ext>
            </a:extLst>
          </p:cNvPr>
          <p:cNvSpPr>
            <a:spLocks noGrp="1"/>
          </p:cNvSpPr>
          <p:nvPr>
            <p:ph type="pic" sz="half" idx="21"/>
          </p:nvPr>
        </p:nvSpPr>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 name="Title 3"/>
          <p:cNvSpPr txBox="1">
            <a:spLocks noGrp="1"/>
          </p:cNvSpPr>
          <p:nvPr>
            <p:ph type="title"/>
          </p:nvPr>
        </p:nvSpPr>
        <p:spPr>
          <a:xfrm>
            <a:off x="671048" y="206477"/>
            <a:ext cx="5261433" cy="1111048"/>
          </a:xfrm>
          <a:prstGeom prst="rect">
            <a:avLst/>
          </a:prstGeom>
        </p:spPr>
        <p:txBody>
          <a:bodyPr/>
          <a:lstStyle/>
          <a:p>
            <a:r>
              <a:rPr dirty="0"/>
              <a:t>Heading runs here</a:t>
            </a:r>
          </a:p>
        </p:txBody>
      </p:sp>
      <p:sp>
        <p:nvSpPr>
          <p:cNvPr id="233" name="Content Placeholder 4"/>
          <p:cNvSpPr txBox="1">
            <a:spLocks noGrp="1"/>
          </p:cNvSpPr>
          <p:nvPr>
            <p:ph type="body" sz="half" idx="1"/>
          </p:nvPr>
        </p:nvSpPr>
        <p:spPr>
          <a:xfrm>
            <a:off x="671047" y="1687972"/>
            <a:ext cx="5261435" cy="3857422"/>
          </a:xfrm>
          <a:prstGeom prst="rect">
            <a:avLst/>
          </a:prstGeom>
        </p:spPr>
        <p:txBody>
          <a:bodyPr/>
          <a:lstStyle/>
          <a:p>
            <a:r>
              <a:rPr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dirty="0"/>
              <a:t>This is bulleted text</a:t>
            </a:r>
          </a:p>
          <a:p>
            <a:pPr lvl="1">
              <a:buFont typeface="Arial"/>
            </a:pPr>
            <a:r>
              <a:rPr dirty="0"/>
              <a:t>This is bulleted text</a:t>
            </a:r>
          </a:p>
          <a:p>
            <a:pPr lvl="1">
              <a:buFont typeface="Arial"/>
            </a:pPr>
            <a:r>
              <a:rPr dirty="0"/>
              <a:t>This is bulleted text</a:t>
            </a:r>
          </a:p>
        </p:txBody>
      </p:sp>
      <p:pic>
        <p:nvPicPr>
          <p:cNvPr id="234" name="Picture Placeholder 7" descr="Picture Placeholder 7"/>
          <p:cNvPicPr>
            <a:picLocks noGrp="1" noChangeAspect="1"/>
          </p:cNvPicPr>
          <p:nvPr>
            <p:ph type="pic" idx="21"/>
          </p:nvPr>
        </p:nvPicPr>
        <p:blipFill>
          <a:blip r:embed="rId2"/>
          <a:stretch>
            <a:fillRect/>
          </a:stretch>
        </p:blipFill>
        <p:spPr>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Title 3"/>
          <p:cNvSpPr txBox="1">
            <a:spLocks noGrp="1"/>
          </p:cNvSpPr>
          <p:nvPr>
            <p:ph type="title"/>
          </p:nvPr>
        </p:nvSpPr>
        <p:spPr>
          <a:xfrm>
            <a:off x="671048" y="206477"/>
            <a:ext cx="5261433" cy="1111048"/>
          </a:xfrm>
          <a:prstGeom prst="rect">
            <a:avLst/>
          </a:prstGeom>
        </p:spPr>
        <p:txBody>
          <a:bodyPr/>
          <a:lstStyle/>
          <a:p>
            <a:r>
              <a:rPr dirty="0"/>
              <a:t>Heading runs here</a:t>
            </a:r>
          </a:p>
        </p:txBody>
      </p:sp>
      <p:sp>
        <p:nvSpPr>
          <p:cNvPr id="237" name="Content Placeholder 4"/>
          <p:cNvSpPr txBox="1">
            <a:spLocks noGrp="1"/>
          </p:cNvSpPr>
          <p:nvPr>
            <p:ph type="body" sz="half" idx="1"/>
          </p:nvPr>
        </p:nvSpPr>
        <p:spPr>
          <a:xfrm>
            <a:off x="671047" y="1687972"/>
            <a:ext cx="5261435" cy="3857422"/>
          </a:xfrm>
          <a:prstGeom prst="rect">
            <a:avLst/>
          </a:prstGeom>
        </p:spPr>
        <p:txBody>
          <a:bodyPr/>
          <a:lstStyle/>
          <a:p>
            <a:r>
              <a:rPr dirty="0"/>
              <a:t>This is display text it is not here to be read it is here to show how this document will look when populated with real text it is not here to be read. This is display text it is not here to be read it is here to show how this document will look when populated with real text. This is display text it is not here to be read it is here to show how this document will look when populated with real text. </a:t>
            </a:r>
          </a:p>
          <a:p>
            <a:pPr lvl="1">
              <a:buFont typeface="Arial"/>
            </a:pPr>
            <a:r>
              <a:rPr dirty="0"/>
              <a:t>This is bulleted text</a:t>
            </a:r>
          </a:p>
          <a:p>
            <a:pPr lvl="1">
              <a:buFont typeface="Arial"/>
            </a:pPr>
            <a:r>
              <a:rPr dirty="0"/>
              <a:t>This is bulleted text</a:t>
            </a:r>
          </a:p>
          <a:p>
            <a:pPr lvl="1">
              <a:buFont typeface="Arial"/>
            </a:pPr>
            <a:r>
              <a:rPr dirty="0"/>
              <a:t>This is bulleted text</a:t>
            </a:r>
          </a:p>
        </p:txBody>
      </p:sp>
      <p:pic>
        <p:nvPicPr>
          <p:cNvPr id="238" name="Picture Placeholder 6" descr="Picture Placeholder 6"/>
          <p:cNvPicPr>
            <a:picLocks noGrp="1" noChangeAspect="1"/>
          </p:cNvPicPr>
          <p:nvPr>
            <p:ph type="pic" idx="21"/>
          </p:nvPr>
        </p:nvPicPr>
        <p:blipFill>
          <a:blip r:embed="rId2"/>
          <a:stretch>
            <a:fillRect/>
          </a:stretch>
        </p:blipFill>
        <p:spPr>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 name="Image" descr="Image"/>
          <p:cNvPicPr>
            <a:picLocks noGrp="1" noChangeAspect="1"/>
          </p:cNvPicPr>
          <p:nvPr>
            <p:ph type="pic" idx="4294967295"/>
          </p:nvPr>
        </p:nvPicPr>
        <p:blipFill>
          <a:blip r:embed="rId2"/>
          <a:srcRect l="1" t="12221" r="20501" b="484"/>
          <a:stretch>
            <a:fillRect/>
          </a:stretch>
        </p:blipFill>
        <p:spPr>
          <a:xfrm>
            <a:off x="2838449" y="0"/>
            <a:ext cx="9353551" cy="6858000"/>
          </a:xfrm>
          <a:custGeom>
            <a:avLst/>
            <a:gdLst/>
            <a:ahLst/>
            <a:cxnLst>
              <a:cxn ang="0">
                <a:pos x="wd2" y="hd2"/>
              </a:cxn>
              <a:cxn ang="5400000">
                <a:pos x="wd2" y="hd2"/>
              </a:cxn>
              <a:cxn ang="10800000">
                <a:pos x="wd2" y="hd2"/>
              </a:cxn>
              <a:cxn ang="16200000">
                <a:pos x="wd2" y="hd2"/>
              </a:cxn>
            </a:cxnLst>
            <a:rect l="0" t="0" r="r" b="b"/>
            <a:pathLst>
              <a:path w="21600" h="21600" extrusionOk="0">
                <a:moveTo>
                  <a:pt x="91" y="0"/>
                </a:moveTo>
                <a:lnTo>
                  <a:pt x="11431" y="21595"/>
                </a:lnTo>
                <a:lnTo>
                  <a:pt x="0" y="21595"/>
                </a:lnTo>
                <a:lnTo>
                  <a:pt x="0" y="21600"/>
                </a:lnTo>
                <a:lnTo>
                  <a:pt x="21600" y="21600"/>
                </a:lnTo>
                <a:lnTo>
                  <a:pt x="21600" y="0"/>
                </a:lnTo>
                <a:lnTo>
                  <a:pt x="91" y="0"/>
                </a:lnTo>
                <a:close/>
              </a:path>
            </a:pathLst>
          </a:cu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theme/theme1.xml><?xml version="1.0" encoding="utf-8"?>
<a:theme xmlns:a="http://schemas.openxmlformats.org/drawingml/2006/main" name="Office Theme">
  <a:themeElements>
    <a:clrScheme name="CIBSE New Branding">
      <a:dk1>
        <a:srgbClr val="000000"/>
      </a:dk1>
      <a:lt1>
        <a:srgbClr val="FFFFFF"/>
      </a:lt1>
      <a:dk2>
        <a:srgbClr val="A7A7A7"/>
      </a:dk2>
      <a:lt2>
        <a:srgbClr val="535353"/>
      </a:lt2>
      <a:accent1>
        <a:srgbClr val="0000FF"/>
      </a:accent1>
      <a:accent2>
        <a:srgbClr val="006737"/>
      </a:accent2>
      <a:accent3>
        <a:srgbClr val="FFD000"/>
      </a:accent3>
      <a:accent4>
        <a:srgbClr val="480F63"/>
      </a:accent4>
      <a:accent5>
        <a:srgbClr val="C80F3F"/>
      </a:accent5>
      <a:accent6>
        <a:srgbClr val="0F3A85"/>
      </a:accent6>
      <a:hlink>
        <a:srgbClr val="0000FF"/>
      </a:hlink>
      <a:folHlink>
        <a:srgbClr val="FF00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Presentation1" id="{06E477A6-D971-49D3-9FBB-9EFC1CAFE815}" vid="{8174E907-65BD-490D-99B6-33F5BC7C3537}"/>
    </a:ext>
  </a:ext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FFD000"/>
      </a:accent1>
      <a:accent2>
        <a:srgbClr val="006737"/>
      </a:accent2>
      <a:accent3>
        <a:srgbClr val="F1AB01"/>
      </a:accent3>
      <a:accent4>
        <a:srgbClr val="480F63"/>
      </a:accent4>
      <a:accent5>
        <a:srgbClr val="C80F3F"/>
      </a:accent5>
      <a:accent6>
        <a:srgbClr val="0F3A85"/>
      </a:accent6>
      <a:hlink>
        <a:srgbClr val="0000FF"/>
      </a:hlink>
      <a:folHlink>
        <a:srgbClr val="FF00FF"/>
      </a:folHlink>
    </a:clrScheme>
    <a:fontScheme name="Office Theme">
      <a:majorFont>
        <a:latin typeface="Helvetica"/>
        <a:ea typeface="Helvetica"/>
        <a:cs typeface="Helvetica"/>
      </a:majorFont>
      <a:minorFont>
        <a:latin typeface="Arial"/>
        <a:ea typeface="Arial"/>
        <a:cs typeface="Arial"/>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034989E19888149BC243F2FFC2B465A" ma:contentTypeVersion="15" ma:contentTypeDescription="Create a new document." ma:contentTypeScope="" ma:versionID="8e74aaf77fe6b02b5a06c48d2b6d1294">
  <xsd:schema xmlns:xsd="http://www.w3.org/2001/XMLSchema" xmlns:xs="http://www.w3.org/2001/XMLSchema" xmlns:p="http://schemas.microsoft.com/office/2006/metadata/properties" xmlns:ns3="1f8e9d93-72a9-4fe7-ac03-b21ae8dc7235" xmlns:ns4="16fd5347-9791-4987-9213-3d32f6f8376e" targetNamespace="http://schemas.microsoft.com/office/2006/metadata/properties" ma:root="true" ma:fieldsID="9ff8608ff5c334a1264ccc19a4c770c0" ns3:_="" ns4:_="">
    <xsd:import namespace="1f8e9d93-72a9-4fe7-ac03-b21ae8dc7235"/>
    <xsd:import namespace="16fd5347-9791-4987-9213-3d32f6f8376e"/>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LengthInSeconds" minOccurs="0"/>
                <xsd:element ref="ns3:MediaServiceSystemTags"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8e9d93-72a9-4fe7-ac03-b21ae8dc72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fd5347-9791-4987-9213-3d32f6f8376e"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1f8e9d93-72a9-4fe7-ac03-b21ae8dc7235" xsi:nil="true"/>
  </documentManagement>
</p:properties>
</file>

<file path=customXml/itemProps1.xml><?xml version="1.0" encoding="utf-8"?>
<ds:datastoreItem xmlns:ds="http://schemas.openxmlformats.org/officeDocument/2006/customXml" ds:itemID="{FDF50ABF-FF62-4A92-8783-871FEFEE05F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8e9d93-72a9-4fe7-ac03-b21ae8dc7235"/>
    <ds:schemaRef ds:uri="16fd5347-9791-4987-9213-3d32f6f8376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586632-D82F-495B-A374-F26ADADFB6C8}">
  <ds:schemaRefs>
    <ds:schemaRef ds:uri="http://schemas.microsoft.com/sharepoint/v3/contenttype/forms"/>
  </ds:schemaRefs>
</ds:datastoreItem>
</file>

<file path=customXml/itemProps3.xml><?xml version="1.0" encoding="utf-8"?>
<ds:datastoreItem xmlns:ds="http://schemas.openxmlformats.org/officeDocument/2006/customXml" ds:itemID="{522D9016-AF95-4C51-9A33-9ABAC3AA27E8}">
  <ds:schemaRefs>
    <ds:schemaRef ds:uri="http://schemas.microsoft.com/office/2006/metadata/properties"/>
    <ds:schemaRef ds:uri="16fd5347-9791-4987-9213-3d32f6f8376e"/>
    <ds:schemaRef ds:uri="http://purl.org/dc/elements/1.1/"/>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1f8e9d93-72a9-4fe7-ac03-b21ae8dc7235"/>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6</TotalTime>
  <Words>541</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12</vt:i4>
      </vt:variant>
    </vt:vector>
  </HeadingPairs>
  <TitlesOfParts>
    <vt:vector size="14" baseType="lpstr">
      <vt:lpstr>Arial</vt:lpstr>
      <vt:lpstr>Office Theme</vt:lpstr>
      <vt:lpstr>Presentation  title runs here</vt:lpstr>
      <vt:lpstr>Presentation  title runs here</vt:lpstr>
      <vt:lpstr>PowerPoint Presentation</vt:lpstr>
      <vt:lpstr>Heading runs here</vt:lpstr>
      <vt:lpstr>Slide with one column</vt:lpstr>
      <vt:lpstr>Three images with captions</vt:lpstr>
      <vt:lpstr>Three text boxes</vt:lpstr>
      <vt:lpstr>Heading runs here</vt:lpstr>
      <vt:lpstr>Heading runs here</vt:lpstr>
      <vt:lpstr>Heading runs here</vt:lpstr>
      <vt:lpstr>Heading runs here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Laura Quinn</dc:creator>
  <cp:lastModifiedBy>Laura Quinn</cp:lastModifiedBy>
  <cp:revision>1</cp:revision>
  <dcterms:created xsi:type="dcterms:W3CDTF">2026-01-28T16:48:23Z</dcterms:created>
  <dcterms:modified xsi:type="dcterms:W3CDTF">2026-01-28T16:54:38Z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0x0101005034989E19888149BC243F2FFC2B465A</vt:lpwstr>
  </property>
  <property fmtid="{D5CDD505-2E9C-101B-9397-08002B2CF9AE}" pid="3" name="MediaServiceImageTags">
    <vt:lpwstr/>
  </property>
</Properties>
</file>