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256" r:id="rId5"/>
    <p:sldId id="272" r:id="rId6"/>
    <p:sldId id="271" r:id="rId7"/>
    <p:sldId id="270" r:id="rId8"/>
    <p:sldId id="260" r:id="rId9"/>
    <p:sldId id="262" r:id="rId10"/>
    <p:sldId id="263" r:id="rId11"/>
    <p:sldId id="264" r:id="rId12"/>
    <p:sldId id="266" r:id="rId13"/>
    <p:sldId id="267" r:id="rId14"/>
    <p:sldId id="268" r:id="rId15"/>
    <p:sldId id="269" r:id="rId16"/>
  </p:sldIdLst>
  <p:sldSz cx="12192000" cy="6858000"/>
  <p:notesSz cx="6858000" cy="9144000"/>
  <p:embeddedFontLst>
    <p:embeddedFont>
      <p:font typeface="Basic Sans" panose="00000500000000000000" pitchFamily="50" charset="0"/>
      <p:regular r:id="rId18"/>
    </p:embeddedFont>
  </p:embeddedFontLst>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F3FD"/>
    <a:srgbClr val="103DD4"/>
    <a:srgbClr val="010203"/>
    <a:srgbClr val="3CA388"/>
    <a:srgbClr val="95E4C8"/>
    <a:srgbClr val="0283E9"/>
    <a:srgbClr val="FACD45"/>
    <a:srgbClr val="D0FAF4"/>
    <a:srgbClr val="D9E8ED"/>
    <a:srgbClr val="0068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ECA"/>
          </a:solidFill>
        </a:fill>
      </a:tcStyle>
    </a:wholeTbl>
    <a:band2H>
      <a:tcTxStyle/>
      <a:tcStyle>
        <a:tcBdr/>
        <a:fill>
          <a:solidFill>
            <a:srgbClr val="FFF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E2CA"/>
          </a:solidFill>
        </a:fill>
      </a:tcStyle>
    </a:wholeTbl>
    <a:band2H>
      <a:tcTxStyle/>
      <a:tcStyle>
        <a:tcBdr/>
        <a:fill>
          <a:solidFill>
            <a:srgbClr val="FCF1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DD8"/>
          </a:solidFill>
        </a:fill>
      </a:tcStyle>
    </a:wholeTbl>
    <a:band2H>
      <a:tcTxStyle/>
      <a:tcStyle>
        <a:tcBdr/>
        <a:fill>
          <a:solidFill>
            <a:srgbClr val="E6E7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28" autoAdjust="0"/>
    <p:restoredTop sz="94726"/>
  </p:normalViewPr>
  <p:slideViewPr>
    <p:cSldViewPr snapToGrid="0">
      <p:cViewPr>
        <p:scale>
          <a:sx n="50" d="100"/>
          <a:sy n="50" d="100"/>
        </p:scale>
        <p:origin x="912" y="90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1" name="Shape 181"/>
          <p:cNvSpPr>
            <a:spLocks noGrp="1" noRot="1" noChangeAspect="1"/>
          </p:cNvSpPr>
          <p:nvPr>
            <p:ph type="sldImg"/>
          </p:nvPr>
        </p:nvSpPr>
        <p:spPr>
          <a:xfrm>
            <a:off x="1143000" y="685800"/>
            <a:ext cx="4572000" cy="3429000"/>
          </a:xfrm>
          <a:prstGeom prst="rect">
            <a:avLst/>
          </a:prstGeom>
        </p:spPr>
        <p:txBody>
          <a:bodyPr/>
          <a:lstStyle/>
          <a:p>
            <a:endParaRPr/>
          </a:p>
        </p:txBody>
      </p:sp>
      <p:sp>
        <p:nvSpPr>
          <p:cNvPr id="182" name="Shape 18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Arial"/>
      </a:defRPr>
    </a:lvl1pPr>
    <a:lvl2pPr indent="228600" latinLnBrk="0">
      <a:defRPr sz="1200">
        <a:latin typeface="+mn-lt"/>
        <a:ea typeface="+mn-ea"/>
        <a:cs typeface="+mn-cs"/>
        <a:sym typeface="Arial"/>
      </a:defRPr>
    </a:lvl2pPr>
    <a:lvl3pPr indent="457200" latinLnBrk="0">
      <a:defRPr sz="1200">
        <a:latin typeface="+mn-lt"/>
        <a:ea typeface="+mn-ea"/>
        <a:cs typeface="+mn-cs"/>
        <a:sym typeface="Arial"/>
      </a:defRPr>
    </a:lvl3pPr>
    <a:lvl4pPr indent="685800" latinLnBrk="0">
      <a:defRPr sz="1200">
        <a:latin typeface="+mn-lt"/>
        <a:ea typeface="+mn-ea"/>
        <a:cs typeface="+mn-cs"/>
        <a:sym typeface="Arial"/>
      </a:defRPr>
    </a:lvl4pPr>
    <a:lvl5pPr indent="914400" latinLnBrk="0">
      <a:defRPr sz="1200">
        <a:latin typeface="+mn-lt"/>
        <a:ea typeface="+mn-ea"/>
        <a:cs typeface="+mn-cs"/>
        <a:sym typeface="Arial"/>
      </a:defRPr>
    </a:lvl5pPr>
    <a:lvl6pPr indent="1143000" latinLnBrk="0">
      <a:defRPr sz="1200">
        <a:latin typeface="+mn-lt"/>
        <a:ea typeface="+mn-ea"/>
        <a:cs typeface="+mn-cs"/>
        <a:sym typeface="Arial"/>
      </a:defRPr>
    </a:lvl6pPr>
    <a:lvl7pPr indent="1371600" latinLnBrk="0">
      <a:defRPr sz="1200">
        <a:latin typeface="+mn-lt"/>
        <a:ea typeface="+mn-ea"/>
        <a:cs typeface="+mn-cs"/>
        <a:sym typeface="Arial"/>
      </a:defRPr>
    </a:lvl7pPr>
    <a:lvl8pPr indent="1600200" latinLnBrk="0">
      <a:defRPr sz="1200">
        <a:latin typeface="+mn-lt"/>
        <a:ea typeface="+mn-ea"/>
        <a:cs typeface="+mn-cs"/>
        <a:sym typeface="Arial"/>
      </a:defRPr>
    </a:lvl8pPr>
    <a:lvl9pPr indent="1828800" latinLnBrk="0">
      <a:defRPr sz="1200">
        <a:latin typeface="+mn-lt"/>
        <a:ea typeface="+mn-ea"/>
        <a:cs typeface="+mn-cs"/>
        <a:sym typeface="Arial"/>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bg>
      <p:bgPr>
        <a:solidFill>
          <a:schemeClr val="accent1"/>
        </a:solidFill>
        <a:effectLst/>
      </p:bgPr>
    </p:bg>
    <p:spTree>
      <p:nvGrpSpPr>
        <p:cNvPr id="1" name=""/>
        <p:cNvGrpSpPr/>
        <p:nvPr/>
      </p:nvGrpSpPr>
      <p:grpSpPr>
        <a:xfrm>
          <a:off x="0" y="0"/>
          <a:ext cx="0" cy="0"/>
          <a:chOff x="0" y="0"/>
          <a:chExt cx="0" cy="0"/>
        </a:xfrm>
      </p:grpSpPr>
      <p:sp>
        <p:nvSpPr>
          <p:cNvPr id="5" name="Online Image Placeholder 4">
            <a:extLst>
              <a:ext uri="{FF2B5EF4-FFF2-40B4-BE49-F238E27FC236}">
                <a16:creationId xmlns:a16="http://schemas.microsoft.com/office/drawing/2014/main" id="{6B7887D1-D5D9-12C6-EDFB-740C155D72D5}"/>
              </a:ext>
            </a:extLst>
          </p:cNvPr>
          <p:cNvSpPr>
            <a:spLocks noGrp="1"/>
          </p:cNvSpPr>
          <p:nvPr>
            <p:ph type="clipArt" sz="quarter" idx="10"/>
          </p:nvPr>
        </p:nvSpPr>
        <p:spPr>
          <a:xfrm flipH="1">
            <a:off x="2838448" y="0"/>
            <a:ext cx="14820899" cy="6858000"/>
          </a:xfrm>
          <a:prstGeom prst="parallelogram">
            <a:avLst>
              <a:gd name="adj" fmla="val 73958"/>
            </a:avLst>
          </a:prstGeom>
        </p:spPr>
        <p:txBody>
          <a:bodyPr/>
          <a:lstStyle/>
          <a:p>
            <a:endParaRPr lang="en-GB" dirty="0"/>
          </a:p>
        </p:txBody>
      </p:sp>
      <p:sp>
        <p:nvSpPr>
          <p:cNvPr id="17" name="Title Text"/>
          <p:cNvSpPr txBox="1">
            <a:spLocks noGrp="1"/>
          </p:cNvSpPr>
          <p:nvPr>
            <p:ph type="title"/>
          </p:nvPr>
        </p:nvSpPr>
        <p:spPr>
          <a:xfrm>
            <a:off x="671049" y="1122365"/>
            <a:ext cx="5969238" cy="2387601"/>
          </a:xfrm>
          <a:prstGeom prst="rect">
            <a:avLst/>
          </a:prstGeom>
        </p:spPr>
        <p:txBody>
          <a:bodyPr/>
          <a:lstStyle>
            <a:lvl1pPr>
              <a:defRPr>
                <a:solidFill>
                  <a:srgbClr val="FFFFFF"/>
                </a:solidFill>
                <a:latin typeface="Basic Sans" panose="00000500000000000000" pitchFamily="50" charset="0"/>
              </a:defRPr>
            </a:lvl1pPr>
          </a:lstStyle>
          <a:p>
            <a:r>
              <a:rPr lang="en-GB" dirty="0"/>
              <a:t>Click to edit Master title style</a:t>
            </a:r>
            <a:endParaRPr dirty="0"/>
          </a:p>
        </p:txBody>
      </p:sp>
      <p:sp>
        <p:nvSpPr>
          <p:cNvPr id="18" name="Body Level One…"/>
          <p:cNvSpPr txBox="1">
            <a:spLocks noGrp="1"/>
          </p:cNvSpPr>
          <p:nvPr>
            <p:ph type="body" sz="quarter" idx="1"/>
          </p:nvPr>
        </p:nvSpPr>
        <p:spPr>
          <a:xfrm>
            <a:off x="671049" y="3725409"/>
            <a:ext cx="5969238" cy="1202191"/>
          </a:xfrm>
          <a:prstGeom prst="rect">
            <a:avLst/>
          </a:prstGeom>
        </p:spPr>
        <p:txBody>
          <a:bodyPr/>
          <a:lstStyle>
            <a:lvl1pPr marL="0" indent="0">
              <a:lnSpc>
                <a:spcPct val="100000"/>
              </a:lnSpc>
              <a:buSzTx/>
              <a:buFontTx/>
              <a:buNone/>
              <a:defRPr sz="2200">
                <a:solidFill>
                  <a:srgbClr val="FFFFFF"/>
                </a:solidFill>
                <a:latin typeface="Basic Sans" panose="00000500000000000000" pitchFamily="50" charset="0"/>
              </a:defRPr>
            </a:lvl1pPr>
            <a:lvl2pPr marL="0" indent="0">
              <a:lnSpc>
                <a:spcPct val="100000"/>
              </a:lnSpc>
              <a:buSzTx/>
              <a:buFontTx/>
              <a:buNone/>
              <a:defRPr sz="2200">
                <a:solidFill>
                  <a:srgbClr val="FFFFFF"/>
                </a:solidFill>
              </a:defRPr>
            </a:lvl2pPr>
            <a:lvl3pPr marL="0" indent="0">
              <a:lnSpc>
                <a:spcPct val="100000"/>
              </a:lnSpc>
              <a:buSzTx/>
              <a:buFontTx/>
              <a:buNone/>
              <a:defRPr sz="2200">
                <a:solidFill>
                  <a:srgbClr val="FFFFFF"/>
                </a:solidFill>
              </a:defRPr>
            </a:lvl3pPr>
            <a:lvl4pPr marL="0" indent="0">
              <a:lnSpc>
                <a:spcPct val="100000"/>
              </a:lnSpc>
              <a:buSzTx/>
              <a:buFontTx/>
              <a:buNone/>
              <a:defRPr sz="2200">
                <a:solidFill>
                  <a:srgbClr val="FFFFFF"/>
                </a:solidFill>
              </a:defRPr>
            </a:lvl4pPr>
            <a:lvl5pPr marL="0" indent="0">
              <a:lnSpc>
                <a:spcPct val="100000"/>
              </a:lnSpc>
              <a:buSzTx/>
              <a:buFontTx/>
              <a:buNone/>
              <a:defRPr sz="2200">
                <a:solidFill>
                  <a:srgbClr val="FFFFFF"/>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20" name="CIBSE  |  91-94 Saffron Hill  |  London  |  EC1N 8QP"/>
          <p:cNvSpPr txBox="1"/>
          <p:nvPr/>
        </p:nvSpPr>
        <p:spPr>
          <a:xfrm>
            <a:off x="615096" y="6436885"/>
            <a:ext cx="3399324"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200">
                <a:solidFill>
                  <a:srgbClr val="FFFFFF"/>
                </a:solidFill>
                <a:latin typeface="+mn-lt"/>
                <a:ea typeface="+mn-ea"/>
                <a:cs typeface="+mn-cs"/>
                <a:sym typeface="Arial"/>
              </a:defRPr>
            </a:lvl1pPr>
          </a:lstStyle>
          <a:p>
            <a:r>
              <a:rPr b="0" i="0" dirty="0">
                <a:latin typeface="Basic Sans" panose="00000500000000000000" pitchFamily="50" charset="0"/>
              </a:rPr>
              <a:t>CIBSE  |  91-94 Saffron Hill  |  London  |  EC1N 8QP</a:t>
            </a:r>
          </a:p>
        </p:txBody>
      </p:sp>
      <p:sp>
        <p:nvSpPr>
          <p:cNvPr id="22" name="CIBSE  |  91-94 Saffron Hill  |  London  |  EC1N 8QP"/>
          <p:cNvSpPr txBox="1"/>
          <p:nvPr/>
        </p:nvSpPr>
        <p:spPr>
          <a:xfrm>
            <a:off x="4323496" y="6436885"/>
            <a:ext cx="74795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200">
                <a:solidFill>
                  <a:srgbClr val="D9E8ED"/>
                </a:solidFill>
                <a:latin typeface="+mn-lt"/>
                <a:ea typeface="+mn-ea"/>
                <a:cs typeface="+mn-cs"/>
                <a:sym typeface="Arial"/>
              </a:defRPr>
            </a:lvl1pPr>
          </a:lstStyle>
          <a:p>
            <a:r>
              <a:rPr b="1" i="0" dirty="0" err="1">
                <a:solidFill>
                  <a:srgbClr val="E6F3FD"/>
                </a:solidFill>
                <a:latin typeface="Basic Sans" panose="00000500000000000000" pitchFamily="50" charset="0"/>
              </a:rPr>
              <a:t>cibse</a:t>
            </a:r>
            <a:r>
              <a:rPr b="1" i="0" dirty="0" err="1">
                <a:latin typeface="Basic Sans" panose="00000500000000000000" pitchFamily="50" charset="0"/>
              </a:rPr>
              <a:t>.org</a:t>
            </a:r>
            <a:endParaRPr b="1" i="0" dirty="0">
              <a:latin typeface="Basic Sans" panose="00000500000000000000" pitchFamily="50" charset="0"/>
            </a:endParaRPr>
          </a:p>
        </p:txBody>
      </p:sp>
      <p:pic>
        <p:nvPicPr>
          <p:cNvPr id="2" name="Picture 1" descr="A white bird with a black background&#10;&#10;AI-generated content may be incorrect.">
            <a:extLst>
              <a:ext uri="{FF2B5EF4-FFF2-40B4-BE49-F238E27FC236}">
                <a16:creationId xmlns:a16="http://schemas.microsoft.com/office/drawing/2014/main" id="{F0B1979E-6B41-5C4E-B42C-A90EBF4A2DD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74810" y="4738958"/>
            <a:ext cx="1111486" cy="1562000"/>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blipFill dpi="0" rotWithShape="1">
          <a:blip r:embed="rId2" cstate="print">
            <a:lum/>
            <a:extLst>
              <a:ext uri="{28A0092B-C50C-407E-A947-70E740481C1C}">
                <a14:useLocalDpi xmlns:a14="http://schemas.microsoft.com/office/drawing/2010/main"/>
              </a:ext>
            </a:extLst>
          </a:blip>
          <a:srcRect/>
          <a:stretch>
            <a:fillRect l="-1000" r="-1000"/>
          </a:stretch>
        </a:blipFill>
        <a:effectLst/>
      </p:bgPr>
    </p:bg>
    <p:spTree>
      <p:nvGrpSpPr>
        <p:cNvPr id="1" name=""/>
        <p:cNvGrpSpPr/>
        <p:nvPr/>
      </p:nvGrpSpPr>
      <p:grpSpPr>
        <a:xfrm>
          <a:off x="0" y="0"/>
          <a:ext cx="0" cy="0"/>
          <a:chOff x="0" y="0"/>
          <a:chExt cx="0" cy="0"/>
        </a:xfrm>
      </p:grpSpPr>
      <p:sp>
        <p:nvSpPr>
          <p:cNvPr id="17" name="Title Text"/>
          <p:cNvSpPr txBox="1">
            <a:spLocks noGrp="1"/>
          </p:cNvSpPr>
          <p:nvPr>
            <p:ph type="title"/>
          </p:nvPr>
        </p:nvSpPr>
        <p:spPr>
          <a:xfrm>
            <a:off x="671049" y="268941"/>
            <a:ext cx="5969238" cy="2387601"/>
          </a:xfrm>
          <a:prstGeom prst="rect">
            <a:avLst/>
          </a:prstGeom>
        </p:spPr>
        <p:txBody>
          <a:bodyPr/>
          <a:lstStyle>
            <a:lvl1pPr>
              <a:lnSpc>
                <a:spcPct val="80000"/>
              </a:lnSpc>
              <a:defRPr sz="6000">
                <a:solidFill>
                  <a:srgbClr val="103DD4"/>
                </a:solidFill>
                <a:latin typeface="Basic Sans" panose="00000500000000000000" pitchFamily="50" charset="0"/>
              </a:defRPr>
            </a:lvl1pPr>
          </a:lstStyle>
          <a:p>
            <a:r>
              <a:rPr lang="en-GB" dirty="0"/>
              <a:t>Click to edit Master title style</a:t>
            </a:r>
            <a:endParaRPr dirty="0"/>
          </a:p>
        </p:txBody>
      </p:sp>
      <p:sp>
        <p:nvSpPr>
          <p:cNvPr id="18" name="Body Level One…"/>
          <p:cNvSpPr txBox="1">
            <a:spLocks noGrp="1"/>
          </p:cNvSpPr>
          <p:nvPr>
            <p:ph type="body" sz="quarter" idx="1"/>
          </p:nvPr>
        </p:nvSpPr>
        <p:spPr>
          <a:xfrm>
            <a:off x="671049" y="2871985"/>
            <a:ext cx="5969238" cy="1202191"/>
          </a:xfrm>
          <a:prstGeom prst="rect">
            <a:avLst/>
          </a:prstGeom>
        </p:spPr>
        <p:txBody>
          <a:bodyPr/>
          <a:lstStyle>
            <a:lvl1pPr marL="0" indent="0">
              <a:lnSpc>
                <a:spcPct val="100000"/>
              </a:lnSpc>
              <a:buSzTx/>
              <a:buFontTx/>
              <a:buNone/>
              <a:defRPr sz="2200">
                <a:solidFill>
                  <a:srgbClr val="103DD4"/>
                </a:solidFill>
                <a:latin typeface="Basic Sans" panose="00000500000000000000" pitchFamily="50" charset="0"/>
              </a:defRPr>
            </a:lvl1pPr>
            <a:lvl2pPr marL="0" indent="0">
              <a:lnSpc>
                <a:spcPct val="100000"/>
              </a:lnSpc>
              <a:buSzTx/>
              <a:buFontTx/>
              <a:buNone/>
              <a:defRPr sz="2200">
                <a:solidFill>
                  <a:srgbClr val="103DD4"/>
                </a:solidFill>
                <a:latin typeface="Basic Sans" panose="00000500000000000000" pitchFamily="50" charset="0"/>
              </a:defRPr>
            </a:lvl2pPr>
            <a:lvl3pPr marL="0" indent="0">
              <a:lnSpc>
                <a:spcPct val="100000"/>
              </a:lnSpc>
              <a:buSzTx/>
              <a:buFontTx/>
              <a:buNone/>
              <a:defRPr sz="2200">
                <a:solidFill>
                  <a:srgbClr val="103DD4"/>
                </a:solidFill>
                <a:latin typeface="Basic Sans" panose="00000500000000000000" pitchFamily="50" charset="0"/>
              </a:defRPr>
            </a:lvl3pPr>
            <a:lvl4pPr marL="0" indent="0">
              <a:lnSpc>
                <a:spcPct val="100000"/>
              </a:lnSpc>
              <a:buSzTx/>
              <a:buFontTx/>
              <a:buNone/>
              <a:defRPr sz="2200">
                <a:solidFill>
                  <a:srgbClr val="103DD4"/>
                </a:solidFill>
                <a:latin typeface="Basic Sans" panose="00000500000000000000" pitchFamily="50" charset="0"/>
              </a:defRPr>
            </a:lvl4pPr>
            <a:lvl5pPr marL="0" indent="0">
              <a:lnSpc>
                <a:spcPct val="100000"/>
              </a:lnSpc>
              <a:buSzTx/>
              <a:buFontTx/>
              <a:buNone/>
              <a:defRPr sz="2200">
                <a:solidFill>
                  <a:srgbClr val="103DD4"/>
                </a:solidFill>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20" name="CIBSE  |  91-94 Saffron Hill  |  London  |  EC1N 8QP"/>
          <p:cNvSpPr txBox="1"/>
          <p:nvPr/>
        </p:nvSpPr>
        <p:spPr>
          <a:xfrm>
            <a:off x="615096" y="6436885"/>
            <a:ext cx="3399324" cy="2769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a:solidFill>
                  <a:srgbClr val="FFFFFF"/>
                </a:solidFill>
                <a:latin typeface="+mn-lt"/>
                <a:ea typeface="+mn-ea"/>
                <a:cs typeface="+mn-cs"/>
                <a:sym typeface="Arial"/>
              </a:defRPr>
            </a:lvl1pPr>
          </a:lstStyle>
          <a:p>
            <a:r>
              <a:rPr b="0" i="0" dirty="0">
                <a:solidFill>
                  <a:srgbClr val="103DD4"/>
                </a:solidFill>
                <a:latin typeface="Basic Sans" panose="00000500000000000000" pitchFamily="50" charset="0"/>
              </a:rPr>
              <a:t>CIBSE  |  91-94 Saffron Hill  |  London  |  EC1N 8QP</a:t>
            </a:r>
          </a:p>
        </p:txBody>
      </p:sp>
      <p:sp>
        <p:nvSpPr>
          <p:cNvPr id="22" name="CIBSE  |  91-94 Saffron Hill  |  London  |  EC1N 8QP"/>
          <p:cNvSpPr txBox="1"/>
          <p:nvPr/>
        </p:nvSpPr>
        <p:spPr>
          <a:xfrm>
            <a:off x="4323496" y="6436885"/>
            <a:ext cx="747958" cy="2769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a:solidFill>
                  <a:srgbClr val="D9E8ED"/>
                </a:solidFill>
                <a:latin typeface="+mn-lt"/>
                <a:ea typeface="+mn-ea"/>
                <a:cs typeface="+mn-cs"/>
                <a:sym typeface="Arial"/>
              </a:defRPr>
            </a:lvl1pPr>
          </a:lstStyle>
          <a:p>
            <a:r>
              <a:rPr b="1" i="0" dirty="0" err="1">
                <a:solidFill>
                  <a:srgbClr val="103DD4"/>
                </a:solidFill>
                <a:latin typeface="Basic Sans" panose="00000500000000000000" pitchFamily="50" charset="0"/>
              </a:rPr>
              <a:t>cibse.org</a:t>
            </a:r>
            <a:endParaRPr b="1" i="0" dirty="0">
              <a:solidFill>
                <a:srgbClr val="103DD4"/>
              </a:solidFill>
              <a:latin typeface="Basic Sans" panose="00000500000000000000" pitchFamily="50" charset="0"/>
            </a:endParaRPr>
          </a:p>
        </p:txBody>
      </p:sp>
      <p:pic>
        <p:nvPicPr>
          <p:cNvPr id="2" name="Picture 1">
            <a:extLst>
              <a:ext uri="{FF2B5EF4-FFF2-40B4-BE49-F238E27FC236}">
                <a16:creationId xmlns:a16="http://schemas.microsoft.com/office/drawing/2014/main" id="{9C879BDE-89DB-ED94-6ECF-20EBA1CBAA0F}"/>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574810" y="4759208"/>
            <a:ext cx="1111486" cy="1521500"/>
          </a:xfrm>
          <a:prstGeom prst="rect">
            <a:avLst/>
          </a:prstGeom>
        </p:spPr>
      </p:pic>
    </p:spTree>
    <p:extLst>
      <p:ext uri="{BB962C8B-B14F-4D97-AF65-F5344CB8AC3E}">
        <p14:creationId xmlns:p14="http://schemas.microsoft.com/office/powerpoint/2010/main" val="2830379613"/>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ulleted Content">
    <p:spTree>
      <p:nvGrpSpPr>
        <p:cNvPr id="1" name=""/>
        <p:cNvGrpSpPr/>
        <p:nvPr/>
      </p:nvGrpSpPr>
      <p:grpSpPr>
        <a:xfrm>
          <a:off x="0" y="0"/>
          <a:ext cx="0" cy="0"/>
          <a:chOff x="0" y="0"/>
          <a:chExt cx="0" cy="0"/>
        </a:xfrm>
      </p:grpSpPr>
      <p:sp>
        <p:nvSpPr>
          <p:cNvPr id="30" name="Title Text"/>
          <p:cNvSpPr txBox="1">
            <a:spLocks noGrp="1"/>
          </p:cNvSpPr>
          <p:nvPr>
            <p:ph type="title"/>
          </p:nvPr>
        </p:nvSpPr>
        <p:spPr>
          <a:prstGeom prst="rect">
            <a:avLst/>
          </a:prstGeom>
        </p:spPr>
        <p:txBody>
          <a:bodyPr/>
          <a:lstStyle>
            <a:lvl1pPr>
              <a:defRPr b="1">
                <a:latin typeface="Basic Sans" panose="00000500000000000000" pitchFamily="50" charset="0"/>
              </a:defRPr>
            </a:lvl1pPr>
          </a:lstStyle>
          <a:p>
            <a:r>
              <a:rPr lang="en-GB" dirty="0"/>
              <a:t>Click to edit Master title style</a:t>
            </a:r>
            <a:endParaRPr dirty="0"/>
          </a:p>
        </p:txBody>
      </p:sp>
      <p:sp>
        <p:nvSpPr>
          <p:cNvPr id="31" name="Body Level One…"/>
          <p:cNvSpPr txBox="1">
            <a:spLocks noGrp="1"/>
          </p:cNvSpPr>
          <p:nvPr>
            <p:ph type="body" idx="1"/>
          </p:nvPr>
        </p:nvSpPr>
        <p:spPr>
          <a:prstGeom prst="rect">
            <a:avLst/>
          </a:prstGeom>
        </p:spPr>
        <p:txBody>
          <a:bodyPr/>
          <a:lstStyle>
            <a:lvl1pPr>
              <a:defRPr>
                <a:latin typeface="Basic Sans" panose="00000500000000000000" pitchFamily="50" charset="0"/>
              </a:defRPr>
            </a:lvl1pPr>
            <a:lvl2pPr>
              <a:defRPr>
                <a:latin typeface="Basic Sans" panose="00000500000000000000" pitchFamily="50" charset="0"/>
              </a:defRPr>
            </a:lvl2pPr>
            <a:lvl3pPr>
              <a:defRPr>
                <a:latin typeface="Basic Sans" panose="00000500000000000000" pitchFamily="50" charset="0"/>
              </a:defRPr>
            </a:lvl3pPr>
            <a:lvl4pPr>
              <a:defRPr>
                <a:latin typeface="Basic Sans" panose="00000500000000000000" pitchFamily="50" charset="0"/>
              </a:defRPr>
            </a:lvl4pPr>
            <a:lvl5pPr>
              <a:defRPr>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ntent &amp; Image (Yellow)">
    <p:spTree>
      <p:nvGrpSpPr>
        <p:cNvPr id="1" name=""/>
        <p:cNvGrpSpPr/>
        <p:nvPr/>
      </p:nvGrpSpPr>
      <p:grpSpPr>
        <a:xfrm>
          <a:off x="0" y="0"/>
          <a:ext cx="0" cy="0"/>
          <a:chOff x="0" y="0"/>
          <a:chExt cx="0" cy="0"/>
        </a:xfrm>
      </p:grpSpPr>
      <p:sp>
        <p:nvSpPr>
          <p:cNvPr id="61" name="Freeform: Shape 14"/>
          <p:cNvSpPr/>
          <p:nvPr userDrawn="1"/>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FACD45"/>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mn-lt"/>
            </a:endParaRPr>
          </a:p>
        </p:txBody>
      </p:sp>
      <p:sp>
        <p:nvSpPr>
          <p:cNvPr id="62" name="Title Text"/>
          <p:cNvSpPr txBox="1">
            <a:spLocks noGrp="1"/>
          </p:cNvSpPr>
          <p:nvPr>
            <p:ph type="title"/>
          </p:nvPr>
        </p:nvSpPr>
        <p:spPr>
          <a:xfrm>
            <a:off x="671049" y="206477"/>
            <a:ext cx="5261432" cy="1111048"/>
          </a:xfrm>
          <a:prstGeom prst="rect">
            <a:avLst/>
          </a:prstGeom>
        </p:spPr>
        <p:txBody>
          <a:bodyPr/>
          <a:lstStyle>
            <a:lvl1pPr>
              <a:defRPr b="1">
                <a:solidFill>
                  <a:srgbClr val="103DD4"/>
                </a:solidFill>
                <a:latin typeface="+mn-lt"/>
              </a:defRPr>
            </a:lvl1pPr>
          </a:lstStyle>
          <a:p>
            <a:r>
              <a:rPr lang="en-GB" dirty="0"/>
              <a:t>Click to edit Master title style</a:t>
            </a:r>
            <a:endParaRPr dirty="0"/>
          </a:p>
        </p:txBody>
      </p:sp>
      <p:sp>
        <p:nvSpPr>
          <p:cNvPr id="63"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103DD4"/>
                </a:solidFill>
                <a:latin typeface="+mn-lt"/>
              </a:defRPr>
            </a:lvl1pPr>
            <a:lvl2pPr marL="160866" indent="-160866">
              <a:lnSpc>
                <a:spcPct val="110000"/>
              </a:lnSpc>
              <a:buFontTx/>
              <a:defRPr>
                <a:solidFill>
                  <a:srgbClr val="103DD4"/>
                </a:solidFill>
                <a:latin typeface="+mn-lt"/>
              </a:defRPr>
            </a:lvl2pPr>
            <a:lvl3pPr marL="516466" indent="-160866">
              <a:lnSpc>
                <a:spcPct val="110000"/>
              </a:lnSpc>
              <a:buFontTx/>
              <a:defRPr>
                <a:solidFill>
                  <a:srgbClr val="103DD4"/>
                </a:solidFill>
                <a:latin typeface="+mn-lt"/>
              </a:defRPr>
            </a:lvl3pPr>
            <a:lvl4pPr marL="880004" indent="-160866">
              <a:lnSpc>
                <a:spcPct val="110000"/>
              </a:lnSpc>
              <a:buFontTx/>
              <a:defRPr>
                <a:solidFill>
                  <a:srgbClr val="103DD4"/>
                </a:solidFill>
                <a:latin typeface="+mn-lt"/>
              </a:defRPr>
            </a:lvl4pPr>
            <a:lvl5pPr marL="1235604" indent="-160864">
              <a:lnSpc>
                <a:spcPct val="110000"/>
              </a:lnSpc>
              <a:buFontTx/>
              <a:defRPr>
                <a:solidFill>
                  <a:srgbClr val="103DD4"/>
                </a:solidFill>
                <a:latin typeface="+mn-lt"/>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65"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mn-lt"/>
              </a:defRPr>
            </a:lvl1pPr>
          </a:lstStyle>
          <a:p>
            <a:r>
              <a:rPr lang="en-GB" dirty="0"/>
              <a:t>Click icon to add picture</a:t>
            </a:r>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ntent &amp; Image (Purple)">
    <p:spTree>
      <p:nvGrpSpPr>
        <p:cNvPr id="1" name=""/>
        <p:cNvGrpSpPr/>
        <p:nvPr/>
      </p:nvGrpSpPr>
      <p:grpSpPr>
        <a:xfrm>
          <a:off x="0" y="0"/>
          <a:ext cx="0" cy="0"/>
          <a:chOff x="0" y="0"/>
          <a:chExt cx="0" cy="0"/>
        </a:xfrm>
      </p:grpSpPr>
      <p:sp>
        <p:nvSpPr>
          <p:cNvPr id="78" name="Freeform: Shape 14"/>
          <p:cNvSpPr/>
          <p:nvPr/>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0283E9"/>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Basic Sans" panose="00000500000000000000" pitchFamily="50" charset="0"/>
            </a:endParaRPr>
          </a:p>
        </p:txBody>
      </p:sp>
      <p:sp>
        <p:nvSpPr>
          <p:cNvPr id="79" name="Title Text"/>
          <p:cNvSpPr txBox="1">
            <a:spLocks noGrp="1"/>
          </p:cNvSpPr>
          <p:nvPr>
            <p:ph type="title"/>
          </p:nvPr>
        </p:nvSpPr>
        <p:spPr>
          <a:xfrm>
            <a:off x="671049" y="206477"/>
            <a:ext cx="5261432" cy="1111048"/>
          </a:xfrm>
          <a:prstGeom prst="rect">
            <a:avLst/>
          </a:prstGeom>
        </p:spPr>
        <p:txBody>
          <a:bodyPr/>
          <a:lstStyle>
            <a:lvl1pPr>
              <a:defRPr>
                <a:solidFill>
                  <a:srgbClr val="FFFFFF"/>
                </a:solidFill>
                <a:latin typeface="Basic Sans" panose="00000500000000000000" pitchFamily="50" charset="0"/>
              </a:defRPr>
            </a:lvl1pPr>
          </a:lstStyle>
          <a:p>
            <a:r>
              <a:rPr lang="en-GB" dirty="0"/>
              <a:t>Click to edit Master title style</a:t>
            </a:r>
            <a:endParaRPr dirty="0"/>
          </a:p>
        </p:txBody>
      </p:sp>
      <p:sp>
        <p:nvSpPr>
          <p:cNvPr id="80"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FFFFFF"/>
                </a:solidFill>
                <a:latin typeface="Basic Sans" panose="00000500000000000000" pitchFamily="50" charset="0"/>
              </a:defRPr>
            </a:lvl1pPr>
            <a:lvl2pPr marL="180975" indent="-180975">
              <a:lnSpc>
                <a:spcPct val="110000"/>
              </a:lnSpc>
              <a:buFontTx/>
              <a:defRPr>
                <a:solidFill>
                  <a:srgbClr val="FFFFFF"/>
                </a:solidFill>
              </a:defRPr>
            </a:lvl2pPr>
            <a:lvl3pPr marL="536575" indent="-180975">
              <a:lnSpc>
                <a:spcPct val="110000"/>
              </a:lnSpc>
              <a:buFontTx/>
              <a:defRPr>
                <a:solidFill>
                  <a:srgbClr val="FFFFFF"/>
                </a:solidFill>
              </a:defRPr>
            </a:lvl3pPr>
            <a:lvl4pPr marL="900112" indent="-180975">
              <a:lnSpc>
                <a:spcPct val="110000"/>
              </a:lnSpc>
              <a:buFontTx/>
              <a:defRPr>
                <a:solidFill>
                  <a:srgbClr val="FFFFFF"/>
                </a:solidFill>
              </a:defRPr>
            </a:lvl4pPr>
            <a:lvl5pPr marL="1255712" indent="-180975">
              <a:lnSpc>
                <a:spcPct val="110000"/>
              </a:lnSpc>
              <a:buFontTx/>
              <a:defRPr>
                <a:solidFill>
                  <a:srgbClr val="FFFFFF"/>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82"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Basic Sans" panose="00000500000000000000" pitchFamily="50" charset="0"/>
              </a:defRPr>
            </a:lvl1pPr>
          </a:lstStyle>
          <a:p>
            <a:r>
              <a:rPr lang="en-GB" dirty="0"/>
              <a:t>Click icon to add picture</a:t>
            </a:r>
            <a:endParaRPr dirty="0"/>
          </a:p>
        </p:txBody>
      </p:sp>
      <p:pic>
        <p:nvPicPr>
          <p:cNvPr id="9" name="Picture 8" descr="A white bird with a black background&#10;&#10;AI-generated content may be incorrect.">
            <a:extLst>
              <a:ext uri="{FF2B5EF4-FFF2-40B4-BE49-F238E27FC236}">
                <a16:creationId xmlns:a16="http://schemas.microsoft.com/office/drawing/2014/main" id="{20005BCD-5988-BC0E-AF35-1490EDEA567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15096" y="5859920"/>
            <a:ext cx="585191" cy="822384"/>
          </a:xfrm>
          <a:prstGeom prst="rect">
            <a:avLst/>
          </a:prstGeom>
        </p:spPr>
      </p:pic>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Content &amp; Image (Purple 2)">
    <p:spTree>
      <p:nvGrpSpPr>
        <p:cNvPr id="1" name=""/>
        <p:cNvGrpSpPr/>
        <p:nvPr/>
      </p:nvGrpSpPr>
      <p:grpSpPr>
        <a:xfrm>
          <a:off x="0" y="0"/>
          <a:ext cx="0" cy="0"/>
          <a:chOff x="0" y="0"/>
          <a:chExt cx="0" cy="0"/>
        </a:xfrm>
      </p:grpSpPr>
      <p:sp>
        <p:nvSpPr>
          <p:cNvPr id="95" name="Freeform: Shape 14"/>
          <p:cNvSpPr/>
          <p:nvPr/>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95E4C8"/>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Basic Sans" panose="00000500000000000000" pitchFamily="50" charset="0"/>
            </a:endParaRPr>
          </a:p>
        </p:txBody>
      </p:sp>
      <p:sp>
        <p:nvSpPr>
          <p:cNvPr id="96" name="Title Text"/>
          <p:cNvSpPr txBox="1">
            <a:spLocks noGrp="1"/>
          </p:cNvSpPr>
          <p:nvPr>
            <p:ph type="title"/>
          </p:nvPr>
        </p:nvSpPr>
        <p:spPr>
          <a:xfrm>
            <a:off x="671049" y="206477"/>
            <a:ext cx="5261432" cy="1111048"/>
          </a:xfrm>
          <a:prstGeom prst="rect">
            <a:avLst/>
          </a:prstGeom>
        </p:spPr>
        <p:txBody>
          <a:bodyPr/>
          <a:lstStyle>
            <a:lvl1pPr>
              <a:defRPr>
                <a:solidFill>
                  <a:srgbClr val="103DD4"/>
                </a:solidFill>
                <a:latin typeface="Basic Sans" panose="00000500000000000000" pitchFamily="50" charset="0"/>
              </a:defRPr>
            </a:lvl1pPr>
          </a:lstStyle>
          <a:p>
            <a:r>
              <a:rPr lang="en-GB" dirty="0"/>
              <a:t>Click to edit Master title style</a:t>
            </a:r>
            <a:endParaRPr dirty="0"/>
          </a:p>
        </p:txBody>
      </p:sp>
      <p:sp>
        <p:nvSpPr>
          <p:cNvPr id="97"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103DD4"/>
                </a:solidFill>
                <a:latin typeface="Basic Sans" panose="00000500000000000000" pitchFamily="50" charset="0"/>
              </a:defRPr>
            </a:lvl1pPr>
            <a:lvl2pPr marL="160866" indent="-160866">
              <a:lnSpc>
                <a:spcPct val="110000"/>
              </a:lnSpc>
              <a:buFontTx/>
              <a:defRPr>
                <a:solidFill>
                  <a:srgbClr val="103DD4"/>
                </a:solidFill>
                <a:latin typeface="Basic Sans" panose="00000500000000000000" pitchFamily="50" charset="0"/>
              </a:defRPr>
            </a:lvl2pPr>
            <a:lvl3pPr marL="516466" indent="-160866">
              <a:lnSpc>
                <a:spcPct val="110000"/>
              </a:lnSpc>
              <a:buFontTx/>
              <a:defRPr>
                <a:solidFill>
                  <a:srgbClr val="103DD4"/>
                </a:solidFill>
                <a:latin typeface="Basic Sans" panose="00000500000000000000" pitchFamily="50" charset="0"/>
              </a:defRPr>
            </a:lvl3pPr>
            <a:lvl4pPr marL="880004" indent="-160866">
              <a:lnSpc>
                <a:spcPct val="110000"/>
              </a:lnSpc>
              <a:buFontTx/>
              <a:defRPr>
                <a:solidFill>
                  <a:srgbClr val="103DD4"/>
                </a:solidFill>
                <a:latin typeface="Basic Sans" panose="00000500000000000000" pitchFamily="50" charset="0"/>
              </a:defRPr>
            </a:lvl4pPr>
            <a:lvl5pPr marL="1235604" indent="-160864">
              <a:lnSpc>
                <a:spcPct val="110000"/>
              </a:lnSpc>
              <a:buFontTx/>
              <a:defRPr>
                <a:solidFill>
                  <a:srgbClr val="103DD4"/>
                </a:solidFill>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99"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Basic Sans" panose="00000500000000000000" pitchFamily="50" charset="0"/>
              </a:defRPr>
            </a:lvl1pPr>
          </a:lstStyle>
          <a:p>
            <a:r>
              <a:rPr lang="en-GB"/>
              <a:t>Click icon to add picture</a:t>
            </a:r>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ntent &amp; Image (Red)">
    <p:spTree>
      <p:nvGrpSpPr>
        <p:cNvPr id="1" name=""/>
        <p:cNvGrpSpPr/>
        <p:nvPr/>
      </p:nvGrpSpPr>
      <p:grpSpPr>
        <a:xfrm>
          <a:off x="0" y="0"/>
          <a:ext cx="0" cy="0"/>
          <a:chOff x="0" y="0"/>
          <a:chExt cx="0" cy="0"/>
        </a:xfrm>
      </p:grpSpPr>
      <p:sp>
        <p:nvSpPr>
          <p:cNvPr id="112" name="Freeform: Shape 14"/>
          <p:cNvSpPr/>
          <p:nvPr/>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3CA388"/>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Basic Sans" panose="00000500000000000000" pitchFamily="50" charset="0"/>
            </a:endParaRPr>
          </a:p>
        </p:txBody>
      </p:sp>
      <p:sp>
        <p:nvSpPr>
          <p:cNvPr id="113" name="Title Text"/>
          <p:cNvSpPr txBox="1">
            <a:spLocks noGrp="1"/>
          </p:cNvSpPr>
          <p:nvPr>
            <p:ph type="title"/>
          </p:nvPr>
        </p:nvSpPr>
        <p:spPr>
          <a:xfrm>
            <a:off x="671049" y="206477"/>
            <a:ext cx="5261432" cy="1111048"/>
          </a:xfrm>
          <a:prstGeom prst="rect">
            <a:avLst/>
          </a:prstGeom>
        </p:spPr>
        <p:txBody>
          <a:bodyPr/>
          <a:lstStyle>
            <a:lvl1pPr>
              <a:defRPr>
                <a:solidFill>
                  <a:srgbClr val="FFFFFF"/>
                </a:solidFill>
                <a:latin typeface="Basic Sans" panose="00000500000000000000" pitchFamily="50" charset="0"/>
              </a:defRPr>
            </a:lvl1pPr>
          </a:lstStyle>
          <a:p>
            <a:r>
              <a:rPr lang="en-GB" dirty="0"/>
              <a:t>Click to edit Master title style</a:t>
            </a:r>
            <a:endParaRPr dirty="0"/>
          </a:p>
        </p:txBody>
      </p:sp>
      <p:sp>
        <p:nvSpPr>
          <p:cNvPr id="114"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FFFFFF"/>
                </a:solidFill>
                <a:latin typeface="Basic Sans" panose="00000500000000000000" pitchFamily="50" charset="0"/>
              </a:defRPr>
            </a:lvl1pPr>
            <a:lvl2pPr marL="160866" indent="-160866">
              <a:lnSpc>
                <a:spcPct val="110000"/>
              </a:lnSpc>
              <a:buFontTx/>
              <a:defRPr>
                <a:solidFill>
                  <a:srgbClr val="FFFFFF"/>
                </a:solidFill>
                <a:latin typeface="Basic Sans" panose="00000500000000000000" pitchFamily="50" charset="0"/>
              </a:defRPr>
            </a:lvl2pPr>
            <a:lvl3pPr marL="516466" indent="-160866">
              <a:lnSpc>
                <a:spcPct val="110000"/>
              </a:lnSpc>
              <a:buFontTx/>
              <a:defRPr>
                <a:solidFill>
                  <a:srgbClr val="FFFFFF"/>
                </a:solidFill>
                <a:latin typeface="Basic Sans" panose="00000500000000000000" pitchFamily="50" charset="0"/>
              </a:defRPr>
            </a:lvl3pPr>
            <a:lvl4pPr marL="880004" indent="-160866">
              <a:lnSpc>
                <a:spcPct val="110000"/>
              </a:lnSpc>
              <a:buFontTx/>
              <a:defRPr>
                <a:solidFill>
                  <a:srgbClr val="FFFFFF"/>
                </a:solidFill>
                <a:latin typeface="Basic Sans" panose="00000500000000000000" pitchFamily="50" charset="0"/>
              </a:defRPr>
            </a:lvl4pPr>
            <a:lvl5pPr marL="1235604" indent="-160864">
              <a:lnSpc>
                <a:spcPct val="110000"/>
              </a:lnSpc>
              <a:buFontTx/>
              <a:defRPr>
                <a:solidFill>
                  <a:srgbClr val="FFFFFF"/>
                </a:solidFill>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116"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Basic Sans" panose="00000500000000000000" pitchFamily="50" charset="0"/>
              </a:defRPr>
            </a:lvl1pPr>
          </a:lstStyle>
          <a:p>
            <a:r>
              <a:rPr lang="en-GB" dirty="0"/>
              <a:t>Click icon to add picture</a:t>
            </a:r>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3 x Images with Captions">
    <p:spTree>
      <p:nvGrpSpPr>
        <p:cNvPr id="1" name=""/>
        <p:cNvGrpSpPr/>
        <p:nvPr/>
      </p:nvGrpSpPr>
      <p:grpSpPr>
        <a:xfrm>
          <a:off x="0" y="0"/>
          <a:ext cx="0" cy="0"/>
          <a:chOff x="0" y="0"/>
          <a:chExt cx="0" cy="0"/>
        </a:xfrm>
      </p:grpSpPr>
      <p:sp>
        <p:nvSpPr>
          <p:cNvPr id="126" name="Title Text"/>
          <p:cNvSpPr txBox="1">
            <a:spLocks noGrp="1"/>
          </p:cNvSpPr>
          <p:nvPr>
            <p:ph type="title"/>
          </p:nvPr>
        </p:nvSpPr>
        <p:spPr>
          <a:prstGeom prst="rect">
            <a:avLst/>
          </a:prstGeom>
        </p:spPr>
        <p:txBody>
          <a:bodyPr/>
          <a:lstStyle>
            <a:lvl1pPr>
              <a:defRPr>
                <a:latin typeface="Basic Sans" panose="00000500000000000000" pitchFamily="50" charset="0"/>
              </a:defRPr>
            </a:lvl1pPr>
          </a:lstStyle>
          <a:p>
            <a:r>
              <a:rPr lang="en-GB" dirty="0"/>
              <a:t>Click to edit Master title style</a:t>
            </a:r>
            <a:endParaRPr dirty="0"/>
          </a:p>
        </p:txBody>
      </p:sp>
      <p:sp>
        <p:nvSpPr>
          <p:cNvPr id="127" name="Picture Placeholder 10"/>
          <p:cNvSpPr>
            <a:spLocks noGrp="1"/>
          </p:cNvSpPr>
          <p:nvPr>
            <p:ph type="pic" sz="quarter" idx="21"/>
          </p:nvPr>
        </p:nvSpPr>
        <p:spPr>
          <a:xfrm>
            <a:off x="671512" y="2010903"/>
            <a:ext cx="3516315" cy="2379668"/>
          </a:xfrm>
          <a:prstGeom prst="rect">
            <a:avLst/>
          </a:prstGeom>
        </p:spPr>
        <p:txBody>
          <a:bodyPr lIns="91439" tIns="45719" rIns="91439" bIns="45719">
            <a:noAutofit/>
          </a:bodyPr>
          <a:lstStyle>
            <a:lvl1pPr>
              <a:defRPr>
                <a:latin typeface="Basic Sans" panose="00000500000000000000" pitchFamily="50" charset="0"/>
              </a:defRPr>
            </a:lvl1pPr>
          </a:lstStyle>
          <a:p>
            <a:r>
              <a:rPr lang="en-GB"/>
              <a:t>Click icon to add picture</a:t>
            </a:r>
            <a:endParaRPr/>
          </a:p>
        </p:txBody>
      </p:sp>
      <p:sp>
        <p:nvSpPr>
          <p:cNvPr id="128" name="Picture Placeholder 10"/>
          <p:cNvSpPr>
            <a:spLocks noGrp="1"/>
          </p:cNvSpPr>
          <p:nvPr>
            <p:ph type="pic" sz="quarter" idx="22"/>
          </p:nvPr>
        </p:nvSpPr>
        <p:spPr>
          <a:xfrm>
            <a:off x="4349136" y="2010903"/>
            <a:ext cx="3516313" cy="2379668"/>
          </a:xfrm>
          <a:prstGeom prst="rect">
            <a:avLst/>
          </a:prstGeom>
        </p:spPr>
        <p:txBody>
          <a:bodyPr lIns="91439" tIns="45719" rIns="91439" bIns="45719">
            <a:noAutofit/>
          </a:bodyPr>
          <a:lstStyle>
            <a:lvl1pPr>
              <a:defRPr>
                <a:latin typeface="Basic Sans" panose="00000500000000000000" pitchFamily="50" charset="0"/>
              </a:defRPr>
            </a:lvl1pPr>
          </a:lstStyle>
          <a:p>
            <a:r>
              <a:rPr lang="en-GB"/>
              <a:t>Click icon to add picture</a:t>
            </a:r>
            <a:endParaRPr/>
          </a:p>
        </p:txBody>
      </p:sp>
      <p:sp>
        <p:nvSpPr>
          <p:cNvPr id="129" name="Picture Placeholder 10"/>
          <p:cNvSpPr>
            <a:spLocks noGrp="1"/>
          </p:cNvSpPr>
          <p:nvPr>
            <p:ph type="pic" sz="quarter" idx="23"/>
          </p:nvPr>
        </p:nvSpPr>
        <p:spPr>
          <a:xfrm>
            <a:off x="8026758" y="2010903"/>
            <a:ext cx="3516315" cy="2379668"/>
          </a:xfrm>
          <a:prstGeom prst="rect">
            <a:avLst/>
          </a:prstGeom>
        </p:spPr>
        <p:txBody>
          <a:bodyPr lIns="91439" tIns="45719" rIns="91439" bIns="45719">
            <a:noAutofit/>
          </a:bodyPr>
          <a:lstStyle>
            <a:lvl1pPr>
              <a:defRPr>
                <a:latin typeface="Basic Sans" panose="00000500000000000000" pitchFamily="50" charset="0"/>
              </a:defRPr>
            </a:lvl1pPr>
          </a:lstStyle>
          <a:p>
            <a:r>
              <a:rPr lang="en-GB"/>
              <a:t>Click icon to add picture</a:t>
            </a:r>
            <a:endParaRPr/>
          </a:p>
        </p:txBody>
      </p:sp>
      <p:sp>
        <p:nvSpPr>
          <p:cNvPr id="130" name="Body Level One…"/>
          <p:cNvSpPr txBox="1">
            <a:spLocks noGrp="1"/>
          </p:cNvSpPr>
          <p:nvPr>
            <p:ph type="body" sz="quarter" idx="1"/>
          </p:nvPr>
        </p:nvSpPr>
        <p:spPr>
          <a:xfrm>
            <a:off x="671512" y="4528680"/>
            <a:ext cx="3516315" cy="1111049"/>
          </a:xfrm>
          <a:prstGeom prst="rect">
            <a:avLst/>
          </a:prstGeom>
        </p:spPr>
        <p:txBody>
          <a:bodyPr>
            <a:noAutofit/>
          </a:bodyPr>
          <a:lstStyle>
            <a:lvl1pPr marL="0" indent="0">
              <a:lnSpc>
                <a:spcPct val="100000"/>
              </a:lnSpc>
              <a:spcBef>
                <a:spcPts val="700"/>
              </a:spcBef>
              <a:buSzTx/>
              <a:buFontTx/>
              <a:buNone/>
              <a:defRPr sz="1300">
                <a:latin typeface="Basic Sans" panose="00000500000000000000" pitchFamily="50" charset="0"/>
              </a:defRPr>
            </a:lvl1pPr>
            <a:lvl2pPr marL="0" indent="0">
              <a:lnSpc>
                <a:spcPct val="100000"/>
              </a:lnSpc>
              <a:spcBef>
                <a:spcPts val="700"/>
              </a:spcBef>
              <a:buSzTx/>
              <a:buFontTx/>
              <a:buNone/>
              <a:defRPr sz="1300">
                <a:latin typeface="Basic Sans" panose="00000500000000000000" pitchFamily="50" charset="0"/>
              </a:defRPr>
            </a:lvl2pPr>
            <a:lvl3pPr marL="0" indent="0">
              <a:lnSpc>
                <a:spcPct val="100000"/>
              </a:lnSpc>
              <a:spcBef>
                <a:spcPts val="700"/>
              </a:spcBef>
              <a:buSzTx/>
              <a:buFontTx/>
              <a:buNone/>
              <a:defRPr sz="1300">
                <a:latin typeface="Basic Sans" panose="00000500000000000000" pitchFamily="50" charset="0"/>
              </a:defRPr>
            </a:lvl3pPr>
            <a:lvl4pPr marL="0" indent="0">
              <a:lnSpc>
                <a:spcPct val="100000"/>
              </a:lnSpc>
              <a:spcBef>
                <a:spcPts val="700"/>
              </a:spcBef>
              <a:buSzTx/>
              <a:buFontTx/>
              <a:buNone/>
              <a:defRPr sz="1300">
                <a:latin typeface="Basic Sans" panose="00000500000000000000" pitchFamily="50" charset="0"/>
              </a:defRPr>
            </a:lvl4pPr>
            <a:lvl5pPr marL="0" indent="0">
              <a:lnSpc>
                <a:spcPct val="100000"/>
              </a:lnSpc>
              <a:spcBef>
                <a:spcPts val="700"/>
              </a:spcBef>
              <a:buSzTx/>
              <a:buFontTx/>
              <a:buNone/>
              <a:defRPr sz="1300">
                <a:latin typeface="Basic Sans" panose="00000500000000000000" pitchFamily="50"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131" name="Body Level One…"/>
          <p:cNvSpPr txBox="1">
            <a:spLocks noGrp="1"/>
          </p:cNvSpPr>
          <p:nvPr>
            <p:ph type="body" sz="quarter" idx="24"/>
          </p:nvPr>
        </p:nvSpPr>
        <p:spPr>
          <a:xfrm>
            <a:off x="4348903" y="4499075"/>
            <a:ext cx="3516316" cy="1111049"/>
          </a:xfrm>
          <a:prstGeom prst="rect">
            <a:avLst/>
          </a:prstGeom>
        </p:spPr>
        <p:txBody>
          <a:bodyPr>
            <a:noAutofit/>
          </a:bodyPr>
          <a:lstStyle>
            <a:lvl1pPr marL="0" indent="0">
              <a:lnSpc>
                <a:spcPct val="100000"/>
              </a:lnSpc>
              <a:spcBef>
                <a:spcPts val="700"/>
              </a:spcBef>
              <a:buSzTx/>
              <a:buFontTx/>
              <a:buNone/>
              <a:defRPr sz="1300">
                <a:latin typeface="Basic Sans" panose="00000500000000000000" pitchFamily="50" charset="0"/>
              </a:defRPr>
            </a:lvl1pPr>
            <a:lvl2pPr marL="0" indent="0">
              <a:lnSpc>
                <a:spcPct val="100000"/>
              </a:lnSpc>
              <a:spcBef>
                <a:spcPts val="700"/>
              </a:spcBef>
              <a:buSzTx/>
              <a:buFontTx/>
              <a:buNone/>
              <a:defRPr sz="1300">
                <a:latin typeface="Basic Sans" panose="00000500000000000000" pitchFamily="50" charset="0"/>
              </a:defRPr>
            </a:lvl2pPr>
            <a:lvl3pPr marL="0" indent="0">
              <a:lnSpc>
                <a:spcPct val="100000"/>
              </a:lnSpc>
              <a:spcBef>
                <a:spcPts val="700"/>
              </a:spcBef>
              <a:buSzTx/>
              <a:buFontTx/>
              <a:buNone/>
              <a:defRPr sz="1300">
                <a:latin typeface="Basic Sans" panose="00000500000000000000" pitchFamily="50" charset="0"/>
              </a:defRPr>
            </a:lvl3pPr>
            <a:lvl4pPr marL="0" indent="0">
              <a:lnSpc>
                <a:spcPct val="100000"/>
              </a:lnSpc>
              <a:spcBef>
                <a:spcPts val="700"/>
              </a:spcBef>
              <a:buSzTx/>
              <a:buFontTx/>
              <a:buNone/>
              <a:defRPr sz="1300">
                <a:latin typeface="Basic Sans" panose="00000500000000000000" pitchFamily="50" charset="0"/>
              </a:defRPr>
            </a:lvl4pPr>
            <a:lvl5pPr marL="0" indent="0">
              <a:lnSpc>
                <a:spcPct val="100000"/>
              </a:lnSpc>
              <a:spcBef>
                <a:spcPts val="700"/>
              </a:spcBef>
              <a:buSzTx/>
              <a:buFontTx/>
              <a:buNone/>
              <a:defRPr sz="1300">
                <a:latin typeface="Basic Sans" panose="00000500000000000000" pitchFamily="50"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
        <p:nvSpPr>
          <p:cNvPr id="132" name="Body Level One…"/>
          <p:cNvSpPr txBox="1">
            <a:spLocks noGrp="1"/>
          </p:cNvSpPr>
          <p:nvPr>
            <p:ph type="body" sz="quarter" idx="25"/>
          </p:nvPr>
        </p:nvSpPr>
        <p:spPr>
          <a:xfrm>
            <a:off x="8026527" y="4528680"/>
            <a:ext cx="3516316" cy="1111049"/>
          </a:xfrm>
          <a:prstGeom prst="rect">
            <a:avLst/>
          </a:prstGeom>
        </p:spPr>
        <p:txBody>
          <a:bodyPr>
            <a:noAutofit/>
          </a:bodyPr>
          <a:lstStyle>
            <a:lvl1pPr marL="0" indent="0">
              <a:lnSpc>
                <a:spcPct val="100000"/>
              </a:lnSpc>
              <a:spcBef>
                <a:spcPts val="700"/>
              </a:spcBef>
              <a:buSzTx/>
              <a:buFontTx/>
              <a:buNone/>
              <a:defRPr sz="1300">
                <a:latin typeface="Basic Sans" panose="00000500000000000000" pitchFamily="50" charset="0"/>
              </a:defRPr>
            </a:lvl1pPr>
            <a:lvl2pPr marL="0" indent="0">
              <a:lnSpc>
                <a:spcPct val="100000"/>
              </a:lnSpc>
              <a:spcBef>
                <a:spcPts val="700"/>
              </a:spcBef>
              <a:buSzTx/>
              <a:buFontTx/>
              <a:buNone/>
              <a:defRPr sz="1300">
                <a:latin typeface="Basic Sans" panose="00000500000000000000" pitchFamily="50" charset="0"/>
              </a:defRPr>
            </a:lvl2pPr>
            <a:lvl3pPr marL="0" indent="0">
              <a:lnSpc>
                <a:spcPct val="100000"/>
              </a:lnSpc>
              <a:spcBef>
                <a:spcPts val="700"/>
              </a:spcBef>
              <a:buSzTx/>
              <a:buFontTx/>
              <a:buNone/>
              <a:defRPr sz="1300">
                <a:latin typeface="Basic Sans" panose="00000500000000000000" pitchFamily="50" charset="0"/>
              </a:defRPr>
            </a:lvl3pPr>
            <a:lvl4pPr marL="0" indent="0">
              <a:lnSpc>
                <a:spcPct val="100000"/>
              </a:lnSpc>
              <a:spcBef>
                <a:spcPts val="700"/>
              </a:spcBef>
              <a:buSzTx/>
              <a:buFontTx/>
              <a:buNone/>
              <a:defRPr sz="1300">
                <a:latin typeface="Basic Sans" panose="00000500000000000000" pitchFamily="50" charset="0"/>
              </a:defRPr>
            </a:lvl4pPr>
            <a:lvl5pPr marL="0" indent="0">
              <a:lnSpc>
                <a:spcPct val="100000"/>
              </a:lnSpc>
              <a:spcBef>
                <a:spcPts val="700"/>
              </a:spcBef>
              <a:buSzTx/>
              <a:buFontTx/>
              <a:buNone/>
              <a:defRPr sz="1300">
                <a:latin typeface="Basic Sans" panose="00000500000000000000" pitchFamily="50"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itle &amp; 3 x Text Boxes">
    <p:spTree>
      <p:nvGrpSpPr>
        <p:cNvPr id="1" name=""/>
        <p:cNvGrpSpPr/>
        <p:nvPr/>
      </p:nvGrpSpPr>
      <p:grpSpPr>
        <a:xfrm>
          <a:off x="0" y="0"/>
          <a:ext cx="0" cy="0"/>
          <a:chOff x="0" y="0"/>
          <a:chExt cx="0" cy="0"/>
        </a:xfrm>
      </p:grpSpPr>
      <p:sp>
        <p:nvSpPr>
          <p:cNvPr id="140" name="Title Text"/>
          <p:cNvSpPr txBox="1">
            <a:spLocks noGrp="1"/>
          </p:cNvSpPr>
          <p:nvPr>
            <p:ph type="title"/>
          </p:nvPr>
        </p:nvSpPr>
        <p:spPr>
          <a:prstGeom prst="rect">
            <a:avLst/>
          </a:prstGeom>
        </p:spPr>
        <p:txBody>
          <a:bodyPr/>
          <a:lstStyle>
            <a:lvl1pPr>
              <a:defRPr>
                <a:latin typeface="Basic Sans" panose="00000500000000000000" pitchFamily="50" charset="0"/>
              </a:defRPr>
            </a:lvl1pPr>
          </a:lstStyle>
          <a:p>
            <a:r>
              <a:rPr lang="en-GB" dirty="0"/>
              <a:t>Click to edit Master title style</a:t>
            </a:r>
            <a:endParaRPr dirty="0"/>
          </a:p>
        </p:txBody>
      </p:sp>
      <p:sp>
        <p:nvSpPr>
          <p:cNvPr id="141" name="Body Level One…"/>
          <p:cNvSpPr txBox="1">
            <a:spLocks noGrp="1"/>
          </p:cNvSpPr>
          <p:nvPr>
            <p:ph type="body" sz="quarter" idx="1"/>
          </p:nvPr>
        </p:nvSpPr>
        <p:spPr>
          <a:xfrm>
            <a:off x="671512" y="1827213"/>
            <a:ext cx="3516315" cy="3528558"/>
          </a:xfrm>
          <a:prstGeom prst="rect">
            <a:avLst/>
          </a:prstGeom>
          <a:solidFill>
            <a:srgbClr val="E6F3FD"/>
          </a:solidFill>
        </p:spPr>
        <p:txBody>
          <a:bodyPr lIns="127000" tIns="127000" rIns="127000" bIns="127000"/>
          <a:lstStyle>
            <a:lvl1pPr marL="0" marR="127000" indent="0">
              <a:lnSpc>
                <a:spcPct val="120000"/>
              </a:lnSpc>
              <a:buSzTx/>
              <a:buFontTx/>
              <a:buNone/>
              <a:defRPr b="1" i="0">
                <a:latin typeface="Basic Sans" panose="00000500000000000000" pitchFamily="50" charset="0"/>
              </a:defRPr>
            </a:lvl1pPr>
            <a:lvl2pPr marL="0" marR="127000" indent="0">
              <a:lnSpc>
                <a:spcPct val="120000"/>
              </a:lnSpc>
              <a:buSzTx/>
              <a:buFontTx/>
              <a:buNone/>
              <a:defRPr>
                <a:latin typeface="Basic Sans" panose="00000500000000000000" pitchFamily="50" charset="0"/>
              </a:defRPr>
            </a:lvl2pPr>
            <a:lvl3pPr marL="287866" marR="127000" indent="-160866">
              <a:lnSpc>
                <a:spcPct val="120000"/>
              </a:lnSpc>
              <a:buFontTx/>
              <a:defRPr>
                <a:latin typeface="Basic Sans" panose="00000500000000000000" pitchFamily="50" charset="0"/>
              </a:defRPr>
            </a:lvl3pPr>
            <a:lvl4pPr marL="643466" marR="127000" indent="-160866">
              <a:lnSpc>
                <a:spcPct val="120000"/>
              </a:lnSpc>
              <a:buFontTx/>
              <a:defRPr>
                <a:latin typeface="Basic Sans" panose="00000500000000000000" pitchFamily="50" charset="0"/>
              </a:defRPr>
            </a:lvl4pPr>
            <a:lvl5pPr marL="1007004" marR="127000" indent="-160864">
              <a:lnSpc>
                <a:spcPct val="120000"/>
              </a:lnSpc>
              <a:buFontTx/>
              <a:defRPr>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142" name="Body Level One…"/>
          <p:cNvSpPr txBox="1">
            <a:spLocks noGrp="1"/>
          </p:cNvSpPr>
          <p:nvPr>
            <p:ph type="body" sz="quarter" idx="21"/>
          </p:nvPr>
        </p:nvSpPr>
        <p:spPr>
          <a:xfrm>
            <a:off x="4337842" y="1827213"/>
            <a:ext cx="3516316" cy="3528558"/>
          </a:xfrm>
          <a:prstGeom prst="rect">
            <a:avLst/>
          </a:prstGeom>
          <a:solidFill>
            <a:srgbClr val="E6F3FD"/>
          </a:solidFill>
        </p:spPr>
        <p:txBody>
          <a:bodyPr lIns="127000" tIns="127000" rIns="127000" bIns="127000"/>
          <a:lstStyle>
            <a:lvl1pPr marL="0" marR="127000" indent="0">
              <a:lnSpc>
                <a:spcPct val="120000"/>
              </a:lnSpc>
              <a:buSzTx/>
              <a:buFontTx/>
              <a:buNone/>
              <a:defRPr b="1" i="0">
                <a:latin typeface="Basic Sans" panose="00000500000000000000" pitchFamily="50" charset="0"/>
              </a:defRPr>
            </a:lvl1pPr>
            <a:lvl2pPr marL="0" marR="127000" indent="0">
              <a:lnSpc>
                <a:spcPct val="120000"/>
              </a:lnSpc>
              <a:buSzTx/>
              <a:buFontTx/>
              <a:buNone/>
              <a:defRPr>
                <a:latin typeface="Basic Sans" panose="00000500000000000000" pitchFamily="50" charset="0"/>
              </a:defRPr>
            </a:lvl2pPr>
            <a:lvl3pPr marL="287866" marR="127000" indent="-160866">
              <a:lnSpc>
                <a:spcPct val="120000"/>
              </a:lnSpc>
              <a:buFontTx/>
              <a:defRPr>
                <a:latin typeface="Basic Sans" panose="00000500000000000000" pitchFamily="50" charset="0"/>
              </a:defRPr>
            </a:lvl3pPr>
            <a:lvl4pPr marL="643466" marR="127000" indent="-160866">
              <a:lnSpc>
                <a:spcPct val="120000"/>
              </a:lnSpc>
              <a:buFontTx/>
              <a:defRPr>
                <a:latin typeface="Basic Sans" panose="00000500000000000000" pitchFamily="50" charset="0"/>
              </a:defRPr>
            </a:lvl4pPr>
            <a:lvl5pPr marL="1007004" marR="127000" indent="-160864">
              <a:lnSpc>
                <a:spcPct val="120000"/>
              </a:lnSpc>
              <a:buFontTx/>
              <a:defRPr>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143" name="Body Level One…"/>
          <p:cNvSpPr txBox="1">
            <a:spLocks noGrp="1"/>
          </p:cNvSpPr>
          <p:nvPr>
            <p:ph type="body" sz="quarter" idx="22"/>
          </p:nvPr>
        </p:nvSpPr>
        <p:spPr>
          <a:xfrm>
            <a:off x="8004173" y="1827213"/>
            <a:ext cx="3516315" cy="3528558"/>
          </a:xfrm>
          <a:prstGeom prst="rect">
            <a:avLst/>
          </a:prstGeom>
          <a:solidFill>
            <a:srgbClr val="E6F3FD"/>
          </a:solidFill>
        </p:spPr>
        <p:txBody>
          <a:bodyPr lIns="127000" tIns="127000" rIns="127000" bIns="127000"/>
          <a:lstStyle>
            <a:lvl1pPr marL="0" marR="127000" indent="0">
              <a:lnSpc>
                <a:spcPct val="120000"/>
              </a:lnSpc>
              <a:buSzTx/>
              <a:buFontTx/>
              <a:buNone/>
              <a:defRPr b="0" i="0">
                <a:latin typeface="Basic Sans" panose="00000500000000000000" pitchFamily="50" charset="0"/>
              </a:defRPr>
            </a:lvl1pPr>
            <a:lvl2pPr marL="0" marR="127000" indent="0">
              <a:lnSpc>
                <a:spcPct val="120000"/>
              </a:lnSpc>
              <a:buSzTx/>
              <a:buFontTx/>
              <a:buNone/>
              <a:defRPr>
                <a:latin typeface="Basic Sans" panose="00000500000000000000" pitchFamily="50" charset="0"/>
              </a:defRPr>
            </a:lvl2pPr>
            <a:lvl3pPr marL="287866" marR="127000" indent="-160866">
              <a:lnSpc>
                <a:spcPct val="120000"/>
              </a:lnSpc>
              <a:buFontTx/>
              <a:defRPr>
                <a:latin typeface="Basic Sans" panose="00000500000000000000" pitchFamily="50" charset="0"/>
              </a:defRPr>
            </a:lvl3pPr>
            <a:lvl4pPr marL="643466" marR="127000" indent="-160866">
              <a:lnSpc>
                <a:spcPct val="120000"/>
              </a:lnSpc>
              <a:buFontTx/>
              <a:defRPr>
                <a:latin typeface="Basic Sans" panose="00000500000000000000" pitchFamily="50" charset="0"/>
              </a:defRPr>
            </a:lvl4pPr>
            <a:lvl5pPr marL="1007004" marR="127000" indent="-160864">
              <a:lnSpc>
                <a:spcPct val="120000"/>
              </a:lnSpc>
              <a:buFontTx/>
              <a:defRPr>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 Content &amp; Image">
    <p:spTree>
      <p:nvGrpSpPr>
        <p:cNvPr id="1" name=""/>
        <p:cNvGrpSpPr/>
        <p:nvPr/>
      </p:nvGrpSpPr>
      <p:grpSpPr>
        <a:xfrm>
          <a:off x="0" y="0"/>
          <a:ext cx="0" cy="0"/>
          <a:chOff x="0" y="0"/>
          <a:chExt cx="0" cy="0"/>
        </a:xfrm>
      </p:grpSpPr>
      <p:sp>
        <p:nvSpPr>
          <p:cNvPr id="37" name="Freeform 36">
            <a:extLst>
              <a:ext uri="{FF2B5EF4-FFF2-40B4-BE49-F238E27FC236}">
                <a16:creationId xmlns:a16="http://schemas.microsoft.com/office/drawing/2014/main" id="{DB072AE7-5416-6933-8D2F-8B9E8617C782}"/>
              </a:ext>
            </a:extLst>
          </p:cNvPr>
          <p:cNvSpPr/>
          <p:nvPr userDrawn="1"/>
        </p:nvSpPr>
        <p:spPr>
          <a:xfrm>
            <a:off x="1332082" y="5718630"/>
            <a:ext cx="9303738" cy="1139373"/>
          </a:xfrm>
          <a:custGeom>
            <a:avLst/>
            <a:gdLst>
              <a:gd name="csX0" fmla="*/ 0 w 9303738"/>
              <a:gd name="csY0" fmla="*/ 0 h 1139373"/>
              <a:gd name="csX1" fmla="*/ 8487188 w 9303738"/>
              <a:gd name="csY1" fmla="*/ 0 h 1139373"/>
              <a:gd name="csX2" fmla="*/ 9303706 w 9303738"/>
              <a:gd name="csY2" fmla="*/ 1139370 h 1139373"/>
              <a:gd name="csX3" fmla="*/ 9303738 w 9303738"/>
              <a:gd name="csY3" fmla="*/ 1139373 h 1139373"/>
              <a:gd name="csX4" fmla="*/ 816672 w 9303738"/>
              <a:gd name="csY4" fmla="*/ 1139373 h 1139373"/>
              <a:gd name="csX5" fmla="*/ 0 w 9303738"/>
              <a:gd name="csY5" fmla="*/ 0 h 1139373"/>
            </a:gdLst>
            <a:ahLst/>
            <a:cxnLst>
              <a:cxn ang="0">
                <a:pos x="csX0" y="csY0"/>
              </a:cxn>
              <a:cxn ang="0">
                <a:pos x="csX1" y="csY1"/>
              </a:cxn>
              <a:cxn ang="0">
                <a:pos x="csX2" y="csY2"/>
              </a:cxn>
              <a:cxn ang="0">
                <a:pos x="csX3" y="csY3"/>
              </a:cxn>
              <a:cxn ang="0">
                <a:pos x="csX4" y="csY4"/>
              </a:cxn>
              <a:cxn ang="0">
                <a:pos x="csX5" y="csY5"/>
              </a:cxn>
            </a:cxnLst>
            <a:rect l="l" t="t" r="r" b="b"/>
            <a:pathLst>
              <a:path w="9303738" h="1139373">
                <a:moveTo>
                  <a:pt x="0" y="0"/>
                </a:moveTo>
                <a:lnTo>
                  <a:pt x="8487188" y="0"/>
                </a:lnTo>
                <a:lnTo>
                  <a:pt x="9303706" y="1139370"/>
                </a:lnTo>
                <a:lnTo>
                  <a:pt x="9303738" y="1139373"/>
                </a:lnTo>
                <a:lnTo>
                  <a:pt x="816672" y="1139373"/>
                </a:lnTo>
                <a:lnTo>
                  <a:pt x="0" y="0"/>
                </a:lnTo>
                <a:close/>
              </a:path>
            </a:pathLst>
          </a:custGeom>
          <a:solidFill>
            <a:srgbClr val="E6F3FD"/>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Basic Sans" panose="00000500000000000000" pitchFamily="50" charset="0"/>
              <a:ea typeface="+mj-ea"/>
              <a:cs typeface="+mj-cs"/>
              <a:sym typeface="Helvetica"/>
            </a:endParaRPr>
          </a:p>
        </p:txBody>
      </p:sp>
      <p:sp>
        <p:nvSpPr>
          <p:cNvPr id="32" name="Freeform 31">
            <a:extLst>
              <a:ext uri="{FF2B5EF4-FFF2-40B4-BE49-F238E27FC236}">
                <a16:creationId xmlns:a16="http://schemas.microsoft.com/office/drawing/2014/main" id="{7A70CE89-CDD4-3DB4-34A6-13C6C070C163}"/>
              </a:ext>
            </a:extLst>
          </p:cNvPr>
          <p:cNvSpPr/>
          <p:nvPr userDrawn="1"/>
        </p:nvSpPr>
        <p:spPr>
          <a:xfrm>
            <a:off x="5814100" y="0"/>
            <a:ext cx="6377899" cy="6868261"/>
          </a:xfrm>
          <a:custGeom>
            <a:avLst/>
            <a:gdLst>
              <a:gd name="csX0" fmla="*/ 0 w 6377899"/>
              <a:gd name="csY0" fmla="*/ 0 h 6868261"/>
              <a:gd name="csX1" fmla="*/ 6377899 w 6377899"/>
              <a:gd name="csY1" fmla="*/ 0 h 6868261"/>
              <a:gd name="csX2" fmla="*/ 6377899 w 6377899"/>
              <a:gd name="csY2" fmla="*/ 6868261 h 6868261"/>
              <a:gd name="csX3" fmla="*/ 5022595 w 6377899"/>
              <a:gd name="csY3" fmla="*/ 6868261 h 6868261"/>
              <a:gd name="csX4" fmla="*/ 4914715 w 6377899"/>
              <a:gd name="csY4" fmla="*/ 6858000 h 6868261"/>
            </a:gdLst>
            <a:ahLst/>
            <a:cxnLst>
              <a:cxn ang="0">
                <a:pos x="csX0" y="csY0"/>
              </a:cxn>
              <a:cxn ang="0">
                <a:pos x="csX1" y="csY1"/>
              </a:cxn>
              <a:cxn ang="0">
                <a:pos x="csX2" y="csY2"/>
              </a:cxn>
              <a:cxn ang="0">
                <a:pos x="csX3" y="csY3"/>
              </a:cxn>
              <a:cxn ang="0">
                <a:pos x="csX4" y="csY4"/>
              </a:cxn>
            </a:cxnLst>
            <a:rect l="l" t="t" r="r" b="b"/>
            <a:pathLst>
              <a:path w="6377899" h="6868261">
                <a:moveTo>
                  <a:pt x="0" y="0"/>
                </a:moveTo>
                <a:lnTo>
                  <a:pt x="6377899" y="0"/>
                </a:lnTo>
                <a:lnTo>
                  <a:pt x="6377899" y="6868261"/>
                </a:lnTo>
                <a:lnTo>
                  <a:pt x="5022595" y="6868261"/>
                </a:lnTo>
                <a:lnTo>
                  <a:pt x="4914715" y="6858000"/>
                </a:lnTo>
                <a:close/>
              </a:path>
            </a:pathLst>
          </a:custGeom>
          <a:solidFill>
            <a:srgbClr val="103DD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Basic Sans" panose="00000500000000000000" pitchFamily="50" charset="0"/>
              <a:ea typeface="+mj-ea"/>
              <a:cs typeface="+mj-cs"/>
              <a:sym typeface="Helvetica"/>
            </a:endParaRPr>
          </a:p>
        </p:txBody>
      </p:sp>
      <p:sp>
        <p:nvSpPr>
          <p:cNvPr id="9" name="Freeform 8">
            <a:extLst>
              <a:ext uri="{FF2B5EF4-FFF2-40B4-BE49-F238E27FC236}">
                <a16:creationId xmlns:a16="http://schemas.microsoft.com/office/drawing/2014/main" id="{75FD7259-C385-A58A-A820-DB2322089103}"/>
              </a:ext>
            </a:extLst>
          </p:cNvPr>
          <p:cNvSpPr/>
          <p:nvPr userDrawn="1"/>
        </p:nvSpPr>
        <p:spPr>
          <a:xfrm>
            <a:off x="0" y="5728887"/>
            <a:ext cx="2046996" cy="1139374"/>
          </a:xfrm>
          <a:custGeom>
            <a:avLst/>
            <a:gdLst>
              <a:gd name="csX0" fmla="*/ 0 w 2046996"/>
              <a:gd name="csY0" fmla="*/ 0 h 1139374"/>
              <a:gd name="csX1" fmla="*/ 1237854 w 2046996"/>
              <a:gd name="csY1" fmla="*/ 0 h 1139374"/>
              <a:gd name="csX2" fmla="*/ 2046996 w 2046996"/>
              <a:gd name="csY2" fmla="*/ 1129115 h 1139374"/>
              <a:gd name="csX3" fmla="*/ 1542261 w 2046996"/>
              <a:gd name="csY3" fmla="*/ 1139374 h 1139374"/>
              <a:gd name="csX4" fmla="*/ 0 w 2046996"/>
              <a:gd name="csY4" fmla="*/ 1139374 h 1139374"/>
            </a:gdLst>
            <a:ahLst/>
            <a:cxnLst>
              <a:cxn ang="0">
                <a:pos x="csX0" y="csY0"/>
              </a:cxn>
              <a:cxn ang="0">
                <a:pos x="csX1" y="csY1"/>
              </a:cxn>
              <a:cxn ang="0">
                <a:pos x="csX2" y="csY2"/>
              </a:cxn>
              <a:cxn ang="0">
                <a:pos x="csX3" y="csY3"/>
              </a:cxn>
              <a:cxn ang="0">
                <a:pos x="csX4" y="csY4"/>
              </a:cxn>
            </a:cxnLst>
            <a:rect l="l" t="t" r="r" b="b"/>
            <a:pathLst>
              <a:path w="2046996" h="1139374">
                <a:moveTo>
                  <a:pt x="0" y="0"/>
                </a:moveTo>
                <a:lnTo>
                  <a:pt x="1237854" y="0"/>
                </a:lnTo>
                <a:lnTo>
                  <a:pt x="2046996" y="1129115"/>
                </a:lnTo>
                <a:lnTo>
                  <a:pt x="1542261" y="1139374"/>
                </a:lnTo>
                <a:lnTo>
                  <a:pt x="0" y="1139374"/>
                </a:lnTo>
                <a:close/>
              </a:path>
            </a:pathLst>
          </a:custGeom>
          <a:solidFill>
            <a:srgbClr val="103DD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rgbClr val="000000"/>
                </a:solidFill>
                <a:effectLst/>
                <a:uFillTx/>
                <a:latin typeface="Basic Sans" panose="00000500000000000000" pitchFamily="50" charset="0"/>
                <a:ea typeface="+mj-ea"/>
                <a:cs typeface="+mj-cs"/>
                <a:sym typeface="Helvetica"/>
              </a:rPr>
              <a:t> </a:t>
            </a:r>
          </a:p>
        </p:txBody>
      </p:sp>
      <p:sp>
        <p:nvSpPr>
          <p:cNvPr id="153" name="Title Text"/>
          <p:cNvSpPr txBox="1">
            <a:spLocks noGrp="1"/>
          </p:cNvSpPr>
          <p:nvPr>
            <p:ph type="title"/>
          </p:nvPr>
        </p:nvSpPr>
        <p:spPr>
          <a:prstGeom prst="rect">
            <a:avLst/>
          </a:prstGeom>
        </p:spPr>
        <p:txBody>
          <a:bodyPr/>
          <a:lstStyle>
            <a:lvl1pPr>
              <a:defRPr>
                <a:latin typeface="Basic Sans" panose="00000500000000000000" pitchFamily="50" charset="0"/>
              </a:defRPr>
            </a:lvl1pPr>
          </a:lstStyle>
          <a:p>
            <a:r>
              <a:rPr lang="en-GB"/>
              <a:t>Click to edit Master title style</a:t>
            </a:r>
            <a:endParaRPr/>
          </a:p>
        </p:txBody>
      </p:sp>
      <p:sp>
        <p:nvSpPr>
          <p:cNvPr id="154" name="Body Level One…"/>
          <p:cNvSpPr txBox="1">
            <a:spLocks noGrp="1"/>
          </p:cNvSpPr>
          <p:nvPr>
            <p:ph type="body" sz="half" idx="1"/>
          </p:nvPr>
        </p:nvSpPr>
        <p:spPr>
          <a:xfrm>
            <a:off x="671049" y="1687971"/>
            <a:ext cx="5261432" cy="3249852"/>
          </a:xfrm>
          <a:prstGeom prst="rect">
            <a:avLst/>
          </a:prstGeom>
        </p:spPr>
        <p:txBody>
          <a:bodyPr/>
          <a:lstStyle>
            <a:lvl1pPr marL="0" marR="127000" indent="0">
              <a:lnSpc>
                <a:spcPct val="120000"/>
              </a:lnSpc>
              <a:buSzTx/>
              <a:buFontTx/>
              <a:buNone/>
              <a:defRPr>
                <a:latin typeface="Basic Sans" panose="00000500000000000000" pitchFamily="50" charset="0"/>
              </a:defRPr>
            </a:lvl1pPr>
            <a:lvl2pPr marL="287866" marR="127000" indent="-160866">
              <a:lnSpc>
                <a:spcPct val="120000"/>
              </a:lnSpc>
              <a:buFontTx/>
              <a:defRPr>
                <a:latin typeface="Basic Sans" panose="00000500000000000000" pitchFamily="50" charset="0"/>
              </a:defRPr>
            </a:lvl2pPr>
            <a:lvl3pPr marL="643466" marR="127000" indent="-160866">
              <a:lnSpc>
                <a:spcPct val="120000"/>
              </a:lnSpc>
              <a:buFontTx/>
              <a:defRPr>
                <a:latin typeface="Basic Sans" panose="00000500000000000000" pitchFamily="50" charset="0"/>
              </a:defRPr>
            </a:lvl3pPr>
            <a:lvl4pPr marL="1007004" marR="127000" indent="-160864">
              <a:lnSpc>
                <a:spcPct val="120000"/>
              </a:lnSpc>
              <a:buFontTx/>
              <a:defRPr>
                <a:latin typeface="Basic Sans" panose="00000500000000000000" pitchFamily="50" charset="0"/>
              </a:defRPr>
            </a:lvl4pPr>
            <a:lvl5pPr marL="1362604" marR="127000" indent="-160864">
              <a:lnSpc>
                <a:spcPct val="120000"/>
              </a:lnSpc>
              <a:buFontTx/>
              <a:defRPr>
                <a:latin typeface="Basic Sans" panose="00000500000000000000" pitchFamily="50"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157" name="Picture Placeholder 17"/>
          <p:cNvSpPr>
            <a:spLocks noGrp="1"/>
          </p:cNvSpPr>
          <p:nvPr>
            <p:ph type="pic" sz="half" idx="21"/>
          </p:nvPr>
        </p:nvSpPr>
        <p:spPr>
          <a:xfrm>
            <a:off x="6292850" y="1384998"/>
            <a:ext cx="5260975" cy="3552829"/>
          </a:xfrm>
          <a:prstGeom prst="rect">
            <a:avLst/>
          </a:prstGeom>
          <a:solidFill>
            <a:srgbClr val="E6F3FD"/>
          </a:solidFill>
        </p:spPr>
        <p:txBody>
          <a:bodyPr lIns="91439" tIns="45719" rIns="91439" bIns="45719">
            <a:noAutofit/>
          </a:bodyPr>
          <a:lstStyle>
            <a:lvl1pPr>
              <a:defRPr>
                <a:latin typeface="Basic Sans" panose="00000500000000000000" pitchFamily="50" charset="0"/>
              </a:defRPr>
            </a:lvl1pPr>
          </a:lstStyle>
          <a:p>
            <a:r>
              <a:rPr lang="en-GB"/>
              <a:t>Click icon to add picture</a:t>
            </a:r>
            <a:endParaRPr/>
          </a:p>
        </p:txBody>
      </p:sp>
      <p:sp>
        <p:nvSpPr>
          <p:cNvPr id="2" name="CIBSE  |  91-94 Saffron Hill  |  London  |  EC1N 8QP">
            <a:extLst>
              <a:ext uri="{FF2B5EF4-FFF2-40B4-BE49-F238E27FC236}">
                <a16:creationId xmlns:a16="http://schemas.microsoft.com/office/drawing/2014/main" id="{2434DE72-5B28-E3F4-37DB-41EBA8292354}"/>
              </a:ext>
            </a:extLst>
          </p:cNvPr>
          <p:cNvSpPr txBox="1"/>
          <p:nvPr userDrawn="1"/>
        </p:nvSpPr>
        <p:spPr>
          <a:xfrm>
            <a:off x="2178793" y="6436883"/>
            <a:ext cx="3399324"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200">
                <a:solidFill>
                  <a:srgbClr val="006890"/>
                </a:solidFill>
                <a:latin typeface="+mn-lt"/>
                <a:ea typeface="+mn-ea"/>
                <a:cs typeface="+mn-cs"/>
                <a:sym typeface="Arial"/>
              </a:defRPr>
            </a:lvl1pPr>
          </a:lstStyle>
          <a:p>
            <a:r>
              <a:rPr b="0" i="0" dirty="0">
                <a:solidFill>
                  <a:srgbClr val="103DD4"/>
                </a:solidFill>
                <a:latin typeface="Basic Sans" panose="00000500000000000000" pitchFamily="50" charset="0"/>
              </a:rPr>
              <a:t>CIBSE  |  91-94 Saffron Hill  |  London  |  EC1N 8QP</a:t>
            </a:r>
          </a:p>
        </p:txBody>
      </p:sp>
      <p:sp>
        <p:nvSpPr>
          <p:cNvPr id="3" name="CIBSE  |  91-94 Saffron Hill  |  London  |  EC1N 8QP">
            <a:extLst>
              <a:ext uri="{FF2B5EF4-FFF2-40B4-BE49-F238E27FC236}">
                <a16:creationId xmlns:a16="http://schemas.microsoft.com/office/drawing/2014/main" id="{8A49204E-5368-CED5-CCF6-CD5D1AE6EF0E}"/>
              </a:ext>
            </a:extLst>
          </p:cNvPr>
          <p:cNvSpPr txBox="1"/>
          <p:nvPr userDrawn="1"/>
        </p:nvSpPr>
        <p:spPr>
          <a:xfrm>
            <a:off x="10859916" y="6436885"/>
            <a:ext cx="747958"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200">
                <a:solidFill>
                  <a:srgbClr val="006890"/>
                </a:solidFill>
                <a:latin typeface="+mn-lt"/>
                <a:ea typeface="+mn-ea"/>
                <a:cs typeface="+mn-cs"/>
                <a:sym typeface="Arial"/>
              </a:defRPr>
            </a:lvl1pPr>
          </a:lstStyle>
          <a:p>
            <a:r>
              <a:rPr b="1" i="0" dirty="0" err="1">
                <a:solidFill>
                  <a:schemeClr val="bg1"/>
                </a:solidFill>
                <a:latin typeface="Basic Sans" panose="00000500000000000000" pitchFamily="50" charset="0"/>
              </a:rPr>
              <a:t>cibse.org</a:t>
            </a:r>
            <a:endParaRPr b="1" i="0" dirty="0">
              <a:solidFill>
                <a:schemeClr val="bg1"/>
              </a:solidFill>
              <a:latin typeface="Basic Sans" panose="00000500000000000000" pitchFamily="50" charset="0"/>
            </a:endParaRPr>
          </a:p>
        </p:txBody>
      </p:sp>
      <p:pic>
        <p:nvPicPr>
          <p:cNvPr id="4" name="Picture 3" descr="A white bird with a black background&#10;&#10;AI-generated content may be incorrect.">
            <a:extLst>
              <a:ext uri="{FF2B5EF4-FFF2-40B4-BE49-F238E27FC236}">
                <a16:creationId xmlns:a16="http://schemas.microsoft.com/office/drawing/2014/main" id="{1E080333-2AF6-DB76-F6D5-E56B167D686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15096" y="5859920"/>
            <a:ext cx="585191" cy="822384"/>
          </a:xfrm>
          <a:prstGeom prst="rect">
            <a:avLst/>
          </a:prstGeom>
        </p:spPr>
      </p:pic>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167" name="Title Text"/>
          <p:cNvSpPr txBox="1">
            <a:spLocks noGrp="1"/>
          </p:cNvSpPr>
          <p:nvPr>
            <p:ph type="title"/>
          </p:nvPr>
        </p:nvSpPr>
        <p:spPr>
          <a:prstGeom prst="rect">
            <a:avLst/>
          </a:prstGeom>
        </p:spPr>
        <p:txBody>
          <a:bodyPr/>
          <a:lstStyle>
            <a:lvl1pPr>
              <a:defRPr>
                <a:latin typeface="Basic Sans" panose="00000500000000000000" pitchFamily="50" charset="0"/>
              </a:defRPr>
            </a:lvl1pPr>
          </a:lstStyle>
          <a:p>
            <a:r>
              <a:rPr lang="en-GB" dirty="0"/>
              <a:t>Click to edit Master title style</a:t>
            </a:r>
            <a:endParaRPr dirty="0"/>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 name="Freeform 43">
            <a:extLst>
              <a:ext uri="{FF2B5EF4-FFF2-40B4-BE49-F238E27FC236}">
                <a16:creationId xmlns:a16="http://schemas.microsoft.com/office/drawing/2014/main" id="{CA7648DA-4089-5CE6-59A6-6B803BACB89C}"/>
              </a:ext>
            </a:extLst>
          </p:cNvPr>
          <p:cNvSpPr/>
          <p:nvPr userDrawn="1"/>
        </p:nvSpPr>
        <p:spPr>
          <a:xfrm flipH="1">
            <a:off x="1332084" y="5718629"/>
            <a:ext cx="10859916" cy="1139373"/>
          </a:xfrm>
          <a:custGeom>
            <a:avLst/>
            <a:gdLst>
              <a:gd name="csX0" fmla="*/ 10859916 w 10859916"/>
              <a:gd name="csY0" fmla="*/ 0 h 1139373"/>
              <a:gd name="csX1" fmla="*/ 0 w 10859916"/>
              <a:gd name="csY1" fmla="*/ 0 h 1139373"/>
              <a:gd name="csX2" fmla="*/ 0 w 10859916"/>
              <a:gd name="csY2" fmla="*/ 1139373 h 1139373"/>
              <a:gd name="csX3" fmla="*/ 10043244 w 10859916"/>
              <a:gd name="csY3" fmla="*/ 1139373 h 1139373"/>
            </a:gdLst>
            <a:ahLst/>
            <a:cxnLst>
              <a:cxn ang="0">
                <a:pos x="csX0" y="csY0"/>
              </a:cxn>
              <a:cxn ang="0">
                <a:pos x="csX1" y="csY1"/>
              </a:cxn>
              <a:cxn ang="0">
                <a:pos x="csX2" y="csY2"/>
              </a:cxn>
              <a:cxn ang="0">
                <a:pos x="csX3" y="csY3"/>
              </a:cxn>
            </a:cxnLst>
            <a:rect l="l" t="t" r="r" b="b"/>
            <a:pathLst>
              <a:path w="10859916" h="1139373">
                <a:moveTo>
                  <a:pt x="10859916" y="0"/>
                </a:moveTo>
                <a:lnTo>
                  <a:pt x="0" y="0"/>
                </a:lnTo>
                <a:lnTo>
                  <a:pt x="0" y="1139373"/>
                </a:lnTo>
                <a:lnTo>
                  <a:pt x="10043244" y="1139373"/>
                </a:lnTo>
                <a:close/>
              </a:path>
            </a:pathLst>
          </a:custGeom>
          <a:solidFill>
            <a:srgbClr val="E6F3FD"/>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Basic Sans" pitchFamily="2" charset="77"/>
              <a:ea typeface="+mj-ea"/>
              <a:cs typeface="+mj-cs"/>
              <a:sym typeface="Helvetica"/>
            </a:endParaRPr>
          </a:p>
        </p:txBody>
      </p:sp>
      <p:graphicFrame>
        <p:nvGraphicFramePr>
          <p:cNvPr id="5" name="Table 4">
            <a:extLst>
              <a:ext uri="{FF2B5EF4-FFF2-40B4-BE49-F238E27FC236}">
                <a16:creationId xmlns:a16="http://schemas.microsoft.com/office/drawing/2014/main" id="{E4E12141-D872-0458-56AA-9DABEA37A4AE}"/>
              </a:ext>
            </a:extLst>
          </p:cNvPr>
          <p:cNvGraphicFramePr>
            <a:graphicFrameLocks noGrp="1"/>
          </p:cNvGraphicFramePr>
          <p:nvPr userDrawn="1">
            <p:extLst>
              <p:ext uri="{D42A27DB-BD31-4B8C-83A1-F6EECF244321}">
                <p14:modId xmlns:p14="http://schemas.microsoft.com/office/powerpoint/2010/main" val="1760393464"/>
              </p:ext>
            </p:extLst>
          </p:nvPr>
        </p:nvGraphicFramePr>
        <p:xfrm>
          <a:off x="2046996" y="6436883"/>
          <a:ext cx="9588152" cy="370840"/>
        </p:xfrm>
        <a:graphic>
          <a:graphicData uri="http://schemas.openxmlformats.org/drawingml/2006/table">
            <a:tbl>
              <a:tblPr firstRow="1" bandRow="1">
                <a:tableStyleId>{5940675A-B579-460E-94D1-54222C63F5DA}</a:tableStyleId>
              </a:tblPr>
              <a:tblGrid>
                <a:gridCol w="4794076">
                  <a:extLst>
                    <a:ext uri="{9D8B030D-6E8A-4147-A177-3AD203B41FA5}">
                      <a16:colId xmlns:a16="http://schemas.microsoft.com/office/drawing/2014/main" val="4117005984"/>
                    </a:ext>
                  </a:extLst>
                </a:gridCol>
                <a:gridCol w="2397038">
                  <a:extLst>
                    <a:ext uri="{9D8B030D-6E8A-4147-A177-3AD203B41FA5}">
                      <a16:colId xmlns:a16="http://schemas.microsoft.com/office/drawing/2014/main" val="3921478335"/>
                    </a:ext>
                  </a:extLst>
                </a:gridCol>
                <a:gridCol w="2397038">
                  <a:extLst>
                    <a:ext uri="{9D8B030D-6E8A-4147-A177-3AD203B41FA5}">
                      <a16:colId xmlns:a16="http://schemas.microsoft.com/office/drawing/2014/main" val="216412455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03DD4"/>
                          </a:solidFill>
                          <a:latin typeface="Basic Sans" panose="00000500000000000000" pitchFamily="50" charset="0"/>
                        </a:rPr>
                        <a:t>CIBSE  |  91-94 Saffron Hill  |  London  |  EC1N 8QP</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dirty="0">
                        <a:latin typeface="Basic Sans" panose="00000500000000000000" pitchFamily="50"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kumimoji="0" lang="en-GB" sz="1200" b="1" i="0" u="none" strike="noStrike" cap="none" spc="0" normalizeH="0" baseline="0" dirty="0">
                          <a:ln>
                            <a:noFill/>
                          </a:ln>
                          <a:solidFill>
                            <a:srgbClr val="103DD4"/>
                          </a:solidFill>
                          <a:effectLst/>
                          <a:uFillTx/>
                          <a:latin typeface="Basic Sans" panose="00000500000000000000" pitchFamily="50" charset="0"/>
                          <a:ea typeface="+mn-ea"/>
                          <a:cs typeface="+mn-cs"/>
                          <a:sym typeface="Arial"/>
                        </a:rPr>
                        <a:t>cibse</a:t>
                      </a:r>
                      <a:r>
                        <a:rPr lang="en-GB" b="1" dirty="0">
                          <a:solidFill>
                            <a:schemeClr val="accent1"/>
                          </a:solidFill>
                          <a:latin typeface="Basic Sans" panose="00000500000000000000" pitchFamily="50" charset="0"/>
                        </a:rPr>
                        <a:t>.org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11136829"/>
                  </a:ext>
                </a:extLst>
              </a:tr>
            </a:tbl>
          </a:graphicData>
        </a:graphic>
      </p:graphicFrame>
      <p:sp>
        <p:nvSpPr>
          <p:cNvPr id="29" name="Freeform 28">
            <a:extLst>
              <a:ext uri="{FF2B5EF4-FFF2-40B4-BE49-F238E27FC236}">
                <a16:creationId xmlns:a16="http://schemas.microsoft.com/office/drawing/2014/main" id="{7A7CDE48-2A62-4EE6-784C-51DA93FD0E8B}"/>
              </a:ext>
            </a:extLst>
          </p:cNvPr>
          <p:cNvSpPr/>
          <p:nvPr userDrawn="1"/>
        </p:nvSpPr>
        <p:spPr>
          <a:xfrm>
            <a:off x="0" y="5728887"/>
            <a:ext cx="2046996" cy="1139374"/>
          </a:xfrm>
          <a:custGeom>
            <a:avLst/>
            <a:gdLst>
              <a:gd name="csX0" fmla="*/ 0 w 2046996"/>
              <a:gd name="csY0" fmla="*/ 0 h 1139374"/>
              <a:gd name="csX1" fmla="*/ 1237854 w 2046996"/>
              <a:gd name="csY1" fmla="*/ 0 h 1139374"/>
              <a:gd name="csX2" fmla="*/ 2046996 w 2046996"/>
              <a:gd name="csY2" fmla="*/ 1129115 h 1139374"/>
              <a:gd name="csX3" fmla="*/ 1542261 w 2046996"/>
              <a:gd name="csY3" fmla="*/ 1139374 h 1139374"/>
              <a:gd name="csX4" fmla="*/ 0 w 2046996"/>
              <a:gd name="csY4" fmla="*/ 1139374 h 1139374"/>
            </a:gdLst>
            <a:ahLst/>
            <a:cxnLst>
              <a:cxn ang="0">
                <a:pos x="csX0" y="csY0"/>
              </a:cxn>
              <a:cxn ang="0">
                <a:pos x="csX1" y="csY1"/>
              </a:cxn>
              <a:cxn ang="0">
                <a:pos x="csX2" y="csY2"/>
              </a:cxn>
              <a:cxn ang="0">
                <a:pos x="csX3" y="csY3"/>
              </a:cxn>
              <a:cxn ang="0">
                <a:pos x="csX4" y="csY4"/>
              </a:cxn>
            </a:cxnLst>
            <a:rect l="l" t="t" r="r" b="b"/>
            <a:pathLst>
              <a:path w="2046996" h="1139374">
                <a:moveTo>
                  <a:pt x="0" y="0"/>
                </a:moveTo>
                <a:lnTo>
                  <a:pt x="1237854" y="0"/>
                </a:lnTo>
                <a:lnTo>
                  <a:pt x="2046996" y="1129115"/>
                </a:lnTo>
                <a:lnTo>
                  <a:pt x="1542261" y="1139374"/>
                </a:lnTo>
                <a:lnTo>
                  <a:pt x="0" y="1139374"/>
                </a:lnTo>
                <a:close/>
              </a:path>
            </a:pathLst>
          </a:custGeom>
          <a:solidFill>
            <a:srgbClr val="103DD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Basic Sans" pitchFamily="2" charset="77"/>
              <a:ea typeface="+mj-ea"/>
              <a:cs typeface="+mj-cs"/>
              <a:sym typeface="Helvetica"/>
            </a:endParaRPr>
          </a:p>
        </p:txBody>
      </p:sp>
      <p:sp>
        <p:nvSpPr>
          <p:cNvPr id="7" name="Title Text"/>
          <p:cNvSpPr txBox="1">
            <a:spLocks noGrp="1"/>
          </p:cNvSpPr>
          <p:nvPr>
            <p:ph type="title"/>
          </p:nvPr>
        </p:nvSpPr>
        <p:spPr>
          <a:xfrm>
            <a:off x="671049" y="206477"/>
            <a:ext cx="10872024" cy="11110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b">
            <a:normAutofit/>
          </a:bodyPr>
          <a:lstStyle/>
          <a:p>
            <a:r>
              <a:rPr dirty="0"/>
              <a:t>Title Text</a:t>
            </a:r>
          </a:p>
        </p:txBody>
      </p:sp>
      <p:sp>
        <p:nvSpPr>
          <p:cNvPr id="8" name="Body Level One…"/>
          <p:cNvSpPr txBox="1">
            <a:spLocks noGrp="1"/>
          </p:cNvSpPr>
          <p:nvPr>
            <p:ph type="body" idx="1"/>
          </p:nvPr>
        </p:nvSpPr>
        <p:spPr>
          <a:xfrm>
            <a:off x="671049" y="1687970"/>
            <a:ext cx="10872024" cy="38574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ormAutofit/>
          </a:body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pic>
        <p:nvPicPr>
          <p:cNvPr id="2" name="Picture 1" descr="A white bird with a black background&#10;&#10;AI-generated content may be incorrect.">
            <a:extLst>
              <a:ext uri="{FF2B5EF4-FFF2-40B4-BE49-F238E27FC236}">
                <a16:creationId xmlns:a16="http://schemas.microsoft.com/office/drawing/2014/main" id="{EA8B81AC-A4CC-EE26-A3D6-202C5259BA0E}"/>
              </a:ext>
            </a:extLst>
          </p:cNvPr>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615096" y="5859920"/>
            <a:ext cx="585191" cy="82238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med"/>
  <p:txStyles>
    <p:titleStyle>
      <a:lvl1pPr marL="0" marR="0" indent="0" algn="l" defTabSz="914400" rtl="0" eaLnBrk="1" latinLnBrk="0" hangingPunct="1">
        <a:lnSpc>
          <a:spcPct val="90000"/>
        </a:lnSpc>
        <a:spcBef>
          <a:spcPts val="0"/>
        </a:spcBef>
        <a:spcAft>
          <a:spcPts val="0"/>
        </a:spcAft>
        <a:buClrTx/>
        <a:buSzTx/>
        <a:buFontTx/>
        <a:buNone/>
        <a:tabLst/>
        <a:defRPr sz="3500" b="1" i="0" u="none" strike="noStrike" cap="none" spc="0" baseline="0">
          <a:solidFill>
            <a:srgbClr val="103DD4"/>
          </a:solidFill>
          <a:uFillTx/>
          <a:latin typeface="Basic Sans" panose="00000500000000000000" pitchFamily="50" charset="0"/>
          <a:ea typeface="+mn-ea"/>
          <a:cs typeface="+mn-cs"/>
          <a:sym typeface="Arial"/>
        </a:defRPr>
      </a:lvl1pPr>
      <a:lvl2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2pPr>
      <a:lvl3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3pPr>
      <a:lvl4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4pPr>
      <a:lvl5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5pPr>
      <a:lvl6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6pPr>
      <a:lvl7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7pPr>
      <a:lvl8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8pPr>
      <a:lvl9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9pPr>
    </p:titleStyle>
    <p:bodyStyle>
      <a:lvl1pPr marL="176212" marR="0" indent="-176212"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Basic Sans" panose="00000500000000000000" pitchFamily="50" charset="0"/>
          <a:ea typeface="+mn-ea"/>
          <a:cs typeface="+mn-cs"/>
          <a:sym typeface="Arial"/>
        </a:defRPr>
      </a:lvl1pPr>
      <a:lvl2pPr marL="541337" marR="0" indent="-187325"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Basic Sans" panose="00000500000000000000" pitchFamily="50" charset="0"/>
          <a:ea typeface="+mn-ea"/>
          <a:cs typeface="+mn-cs"/>
          <a:sym typeface="Arial"/>
        </a:defRPr>
      </a:lvl2pPr>
      <a:lvl3pPr marL="895350" marR="0" indent="-1778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Basic Sans" panose="00000500000000000000" pitchFamily="50" charset="0"/>
          <a:ea typeface="+mn-ea"/>
          <a:cs typeface="+mn-cs"/>
          <a:sym typeface="Arial"/>
        </a:defRPr>
      </a:lvl3pPr>
      <a:lvl4pPr marL="1258887" marR="0" indent="-187325"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Basic Sans" panose="00000500000000000000" pitchFamily="50" charset="0"/>
          <a:ea typeface="+mn-ea"/>
          <a:cs typeface="+mn-cs"/>
          <a:sym typeface="Arial"/>
        </a:defRPr>
      </a:lvl4pPr>
      <a:lvl5pPr marL="1612900" marR="0" indent="-1778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Basic Sans" panose="00000500000000000000" pitchFamily="50" charset="0"/>
          <a:ea typeface="+mn-ea"/>
          <a:cs typeface="+mn-cs"/>
          <a:sym typeface="Arial"/>
        </a:defRPr>
      </a:lvl5pPr>
      <a:lvl6pPr marL="24892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6pPr>
      <a:lvl7pPr marL="29464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7pPr>
      <a:lvl8pPr marL="34036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8pPr>
      <a:lvl9pPr marL="38608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9pPr>
    </p:bodyStyle>
    <p:otherStyle>
      <a:lvl1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8.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Image Placeholder 8">
            <a:extLst>
              <a:ext uri="{FF2B5EF4-FFF2-40B4-BE49-F238E27FC236}">
                <a16:creationId xmlns:a16="http://schemas.microsoft.com/office/drawing/2014/main" id="{5C7B16B2-B347-4F22-04E0-BDD7430BC273}"/>
              </a:ext>
            </a:extLst>
          </p:cNvPr>
          <p:cNvPicPr>
            <a:picLocks noGrp="1" noChangeAspect="1"/>
          </p:cNvPicPr>
          <p:nvPr>
            <p:ph type="clipArt" sz="quarter" idx="10"/>
          </p:nvPr>
        </p:nvPicPr>
        <p:blipFill>
          <a:blip r:embed="rId2"/>
          <a:stretch>
            <a:fillRect/>
          </a:stretch>
        </p:blipFill>
        <p:spPr>
          <a:xfrm>
            <a:off x="2840735" y="0"/>
            <a:ext cx="9351265" cy="6858000"/>
          </a:xfrm>
          <a:prstGeom prst="rect">
            <a:avLst/>
          </a:prstGeom>
        </p:spPr>
      </p:pic>
      <p:sp>
        <p:nvSpPr>
          <p:cNvPr id="184" name="Title 5"/>
          <p:cNvSpPr txBox="1">
            <a:spLocks noGrp="1"/>
          </p:cNvSpPr>
          <p:nvPr>
            <p:ph type="title"/>
          </p:nvPr>
        </p:nvSpPr>
        <p:spPr>
          <a:prstGeom prst="rect">
            <a:avLst/>
          </a:prstGeom>
        </p:spPr>
        <p:txBody>
          <a:bodyPr/>
          <a:lstStyle/>
          <a:p>
            <a:r>
              <a:rPr lang="en-GB"/>
              <a:t>Presentation </a:t>
            </a:r>
            <a:br>
              <a:rPr lang="en-GB"/>
            </a:br>
            <a:r>
              <a:rPr lang="en-GB"/>
              <a:t>title </a:t>
            </a:r>
            <a:r>
              <a:rPr lang="en-GB">
                <a:latin typeface="Basic Sans" panose="00000500000000000000" pitchFamily="50" charset="0"/>
              </a:rPr>
              <a:t>runs</a:t>
            </a:r>
            <a:r>
              <a:rPr lang="en-GB"/>
              <a:t> here</a:t>
            </a:r>
            <a:endParaRPr lang="en-GB" dirty="0"/>
          </a:p>
        </p:txBody>
      </p:sp>
      <p:sp>
        <p:nvSpPr>
          <p:cNvPr id="185" name="Subtitle 6"/>
          <p:cNvSpPr txBox="1">
            <a:spLocks noGrp="1"/>
          </p:cNvSpPr>
          <p:nvPr>
            <p:ph type="body" sz="quarter" idx="1"/>
          </p:nvPr>
        </p:nvSpPr>
        <p:spPr>
          <a:prstGeom prst="rect">
            <a:avLst/>
          </a:prstGeom>
        </p:spPr>
        <p:txBody>
          <a:bodyPr/>
          <a:lstStyle/>
          <a:p>
            <a:r>
              <a:rPr lang="en-GB"/>
              <a:t>Subtitle runs here</a:t>
            </a:r>
            <a:endParaRPr lang="en-GB"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1171B-B1C8-4DF3-CE33-90228F7E3F32}"/>
            </a:ext>
          </a:extLst>
        </p:cNvPr>
        <p:cNvGrpSpPr/>
        <p:nvPr/>
      </p:nvGrpSpPr>
      <p:grpSpPr>
        <a:xfrm>
          <a:off x="0" y="0"/>
          <a:ext cx="0" cy="0"/>
          <a:chOff x="0" y="0"/>
          <a:chExt cx="0" cy="0"/>
        </a:xfrm>
      </p:grpSpPr>
      <p:sp>
        <p:nvSpPr>
          <p:cNvPr id="184" name="Title 5">
            <a:extLst>
              <a:ext uri="{FF2B5EF4-FFF2-40B4-BE49-F238E27FC236}">
                <a16:creationId xmlns:a16="http://schemas.microsoft.com/office/drawing/2014/main" id="{D050B7B4-86E3-A9C4-E4AF-3C3ECE042519}"/>
              </a:ext>
            </a:extLst>
          </p:cNvPr>
          <p:cNvSpPr txBox="1">
            <a:spLocks noGrp="1"/>
          </p:cNvSpPr>
          <p:nvPr>
            <p:ph type="title"/>
          </p:nvPr>
        </p:nvSpPr>
        <p:spPr>
          <a:prstGeom prst="rect">
            <a:avLst/>
          </a:prstGeom>
        </p:spPr>
        <p:txBody>
          <a:bodyPr>
            <a:normAutofit/>
          </a:bodyPr>
          <a:lstStyle/>
          <a:p>
            <a:r>
              <a:rPr sz="5000" dirty="0">
                <a:latin typeface="Basic Sans" panose="00000500000000000000" pitchFamily="50" charset="0"/>
              </a:rPr>
              <a:t>Presentation</a:t>
            </a:r>
            <a:r>
              <a:rPr sz="5000" dirty="0"/>
              <a:t> </a:t>
            </a:r>
            <a:br>
              <a:rPr lang="en-GB" sz="5000" dirty="0"/>
            </a:br>
            <a:r>
              <a:rPr sz="5000" dirty="0"/>
              <a:t>title</a:t>
            </a:r>
            <a:r>
              <a:rPr lang="en-GB" sz="5000" dirty="0"/>
              <a:t> </a:t>
            </a:r>
            <a:r>
              <a:rPr sz="5000" dirty="0"/>
              <a:t>runs here</a:t>
            </a:r>
          </a:p>
        </p:txBody>
      </p:sp>
      <p:sp>
        <p:nvSpPr>
          <p:cNvPr id="185" name="Subtitle 6">
            <a:extLst>
              <a:ext uri="{FF2B5EF4-FFF2-40B4-BE49-F238E27FC236}">
                <a16:creationId xmlns:a16="http://schemas.microsoft.com/office/drawing/2014/main" id="{E12CE16F-2D6F-4484-65A3-E37F34AD193D}"/>
              </a:ext>
            </a:extLst>
          </p:cNvPr>
          <p:cNvSpPr txBox="1">
            <a:spLocks noGrp="1"/>
          </p:cNvSpPr>
          <p:nvPr>
            <p:ph type="body" sz="quarter" idx="1"/>
          </p:nvPr>
        </p:nvSpPr>
        <p:spPr>
          <a:prstGeom prst="rect">
            <a:avLst/>
          </a:prstGeom>
        </p:spPr>
        <p:txBody>
          <a:bodyPr/>
          <a:lstStyle/>
          <a:p>
            <a:r>
              <a:rPr dirty="0"/>
              <a:t>Subtitle runs here</a:t>
            </a:r>
          </a:p>
        </p:txBody>
      </p:sp>
    </p:spTree>
    <p:extLst>
      <p:ext uri="{BB962C8B-B14F-4D97-AF65-F5344CB8AC3E}">
        <p14:creationId xmlns:p14="http://schemas.microsoft.com/office/powerpoint/2010/main" val="3093872877"/>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82479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E0093-F7AA-102F-6DA7-EC15FC077354}"/>
              </a:ext>
            </a:extLst>
          </p:cNvPr>
          <p:cNvSpPr>
            <a:spLocks noGrp="1"/>
          </p:cNvSpPr>
          <p:nvPr>
            <p:ph type="title"/>
          </p:nvPr>
        </p:nvSpPr>
        <p:spPr/>
        <p:txBody>
          <a:bodyPr/>
          <a:lstStyle/>
          <a:p>
            <a:r>
              <a:rPr lang="en-GB" dirty="0"/>
              <a:t>Heading runs here</a:t>
            </a:r>
          </a:p>
        </p:txBody>
      </p:sp>
      <p:sp>
        <p:nvSpPr>
          <p:cNvPr id="3" name="Text Placeholder 2">
            <a:extLst>
              <a:ext uri="{FF2B5EF4-FFF2-40B4-BE49-F238E27FC236}">
                <a16:creationId xmlns:a16="http://schemas.microsoft.com/office/drawing/2014/main" id="{D1FF30E9-DCFD-02BB-E4BF-3BEC02DFB3C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50689932"/>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Title 1"/>
          <p:cNvSpPr txBox="1">
            <a:spLocks noGrp="1"/>
          </p:cNvSpPr>
          <p:nvPr>
            <p:ph type="title"/>
          </p:nvPr>
        </p:nvSpPr>
        <p:spPr>
          <a:xfrm>
            <a:off x="671050" y="206477"/>
            <a:ext cx="10872022" cy="1111048"/>
          </a:xfrm>
          <a:prstGeom prst="rect">
            <a:avLst/>
          </a:prstGeom>
        </p:spPr>
        <p:txBody>
          <a:bodyPr/>
          <a:lstStyle/>
          <a:p>
            <a:r>
              <a:rPr dirty="0"/>
              <a:t>Slide with one column</a:t>
            </a:r>
          </a:p>
        </p:txBody>
      </p:sp>
      <p:sp>
        <p:nvSpPr>
          <p:cNvPr id="200" name="Content Placeholder 5"/>
          <p:cNvSpPr txBox="1">
            <a:spLocks noGrp="1"/>
          </p:cNvSpPr>
          <p:nvPr>
            <p:ph type="body" sz="half" idx="1"/>
          </p:nvPr>
        </p:nvSpPr>
        <p:spPr>
          <a:xfrm>
            <a:off x="671047" y="1687969"/>
            <a:ext cx="5261435" cy="4505876"/>
          </a:xfrm>
          <a:prstGeom prst="rect">
            <a:avLst/>
          </a:prstGeom>
        </p:spPr>
        <p:txBody>
          <a:bodyPr/>
          <a:lstStyle/>
          <a:p>
            <a:r>
              <a:rPr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dirty="0"/>
              <a:t>This is bulleted text</a:t>
            </a:r>
          </a:p>
          <a:p>
            <a:pPr lvl="1">
              <a:buFont typeface="Arial"/>
            </a:pPr>
            <a:r>
              <a:rPr dirty="0"/>
              <a:t>This is bulleted text</a:t>
            </a:r>
          </a:p>
          <a:p>
            <a:pPr lvl="1">
              <a:buFont typeface="Arial"/>
            </a:pPr>
            <a:r>
              <a:rPr dirty="0"/>
              <a:t>This is bulleted text</a:t>
            </a:r>
          </a:p>
        </p:txBody>
      </p:sp>
      <p:pic>
        <p:nvPicPr>
          <p:cNvPr id="201" name="Picture Placeholder 8" descr="Picture Placeholder 8"/>
          <p:cNvPicPr>
            <a:picLocks noGrp="1" noChangeAspect="1"/>
          </p:cNvPicPr>
          <p:nvPr>
            <p:ph type="pic" idx="21"/>
          </p:nvPr>
        </p:nvPicPr>
        <p:blipFill>
          <a:blip r:embed="rId2"/>
          <a:stretch>
            <a:fillRect/>
          </a:stretch>
        </p:blipFill>
        <p:spPr>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Title 4"/>
          <p:cNvSpPr txBox="1">
            <a:spLocks noGrp="1"/>
          </p:cNvSpPr>
          <p:nvPr>
            <p:ph type="title"/>
          </p:nvPr>
        </p:nvSpPr>
        <p:spPr>
          <a:xfrm>
            <a:off x="671050" y="206477"/>
            <a:ext cx="10872022" cy="1111048"/>
          </a:xfrm>
          <a:prstGeom prst="rect">
            <a:avLst/>
          </a:prstGeom>
        </p:spPr>
        <p:txBody>
          <a:bodyPr/>
          <a:lstStyle/>
          <a:p>
            <a:r>
              <a:rPr dirty="0"/>
              <a:t>Three images with captions</a:t>
            </a:r>
          </a:p>
        </p:txBody>
      </p:sp>
      <p:pic>
        <p:nvPicPr>
          <p:cNvPr id="212" name="Picture Placeholder 12" descr="Picture Placeholder 12"/>
          <p:cNvPicPr>
            <a:picLocks noGrp="1" noChangeAspect="1"/>
          </p:cNvPicPr>
          <p:nvPr>
            <p:ph type="pic" idx="21"/>
          </p:nvPr>
        </p:nvPicPr>
        <p:blipFill>
          <a:blip r:embed="rId2"/>
          <a:stretch>
            <a:fillRect/>
          </a:stretch>
        </p:blipFill>
        <p:spPr>
          <a:prstGeom prst="rect">
            <a:avLst/>
          </a:prstGeom>
        </p:spPr>
      </p:pic>
      <p:pic>
        <p:nvPicPr>
          <p:cNvPr id="213" name="Picture Placeholder 14" descr="Picture Placeholder 14"/>
          <p:cNvPicPr>
            <a:picLocks noGrp="1" noChangeAspect="1"/>
          </p:cNvPicPr>
          <p:nvPr>
            <p:ph type="pic" idx="22"/>
          </p:nvPr>
        </p:nvPicPr>
        <p:blipFill>
          <a:blip r:embed="rId3"/>
          <a:stretch>
            <a:fillRect/>
          </a:stretch>
        </p:blipFill>
        <p:spPr>
          <a:prstGeom prst="rect">
            <a:avLst/>
          </a:prstGeom>
        </p:spPr>
      </p:pic>
      <p:pic>
        <p:nvPicPr>
          <p:cNvPr id="214" name="Picture Placeholder 16" descr="Picture Placeholder 16"/>
          <p:cNvPicPr>
            <a:picLocks noGrp="1" noChangeAspect="1"/>
          </p:cNvPicPr>
          <p:nvPr>
            <p:ph type="pic" idx="23"/>
          </p:nvPr>
        </p:nvPicPr>
        <p:blipFill>
          <a:blip r:embed="rId4"/>
          <a:stretch>
            <a:fillRect/>
          </a:stretch>
        </p:blipFill>
        <p:spPr>
          <a:prstGeom prst="rect">
            <a:avLst/>
          </a:prstGeom>
        </p:spPr>
      </p:pic>
      <p:sp>
        <p:nvSpPr>
          <p:cNvPr id="215" name="Text Placeholder 8"/>
          <p:cNvSpPr txBox="1">
            <a:spLocks noGrp="1"/>
          </p:cNvSpPr>
          <p:nvPr>
            <p:ph type="body" sz="quarter" idx="1"/>
          </p:nvPr>
        </p:nvSpPr>
        <p:spPr>
          <a:prstGeom prst="rect">
            <a:avLst/>
          </a:prstGeom>
        </p:spPr>
        <p:txBody>
          <a:bodyPr/>
          <a:lstStyle/>
          <a:p>
            <a:r>
              <a:rPr dirty="0"/>
              <a:t>Caption text here </a:t>
            </a:r>
          </a:p>
        </p:txBody>
      </p:sp>
      <p:sp>
        <p:nvSpPr>
          <p:cNvPr id="216" name="Caption text here"/>
          <p:cNvSpPr txBox="1">
            <a:spLocks noGrp="1"/>
          </p:cNvSpPr>
          <p:nvPr>
            <p:ph type="body" idx="24"/>
          </p:nvPr>
        </p:nvSpPr>
        <p:spPr>
          <a:xfrm>
            <a:off x="4348903" y="4499075"/>
            <a:ext cx="3516316" cy="1111049"/>
          </a:xfrm>
          <a:prstGeom prst="rect">
            <a:avLst/>
          </a:prstGeom>
        </p:spPr>
        <p:txBody>
          <a:bodyPr/>
          <a:lstStyle/>
          <a:p>
            <a:r>
              <a:rPr dirty="0"/>
              <a:t>Caption text here</a:t>
            </a:r>
          </a:p>
        </p:txBody>
      </p:sp>
      <p:sp>
        <p:nvSpPr>
          <p:cNvPr id="217" name="Caption text here"/>
          <p:cNvSpPr txBox="1">
            <a:spLocks noGrp="1"/>
          </p:cNvSpPr>
          <p:nvPr>
            <p:ph type="body" idx="25"/>
          </p:nvPr>
        </p:nvSpPr>
        <p:spPr>
          <a:xfrm>
            <a:off x="8026527" y="4528680"/>
            <a:ext cx="3516316" cy="1111049"/>
          </a:xfrm>
          <a:prstGeom prst="rect">
            <a:avLst/>
          </a:prstGeom>
        </p:spPr>
        <p:txBody>
          <a:bodyPr/>
          <a:lstStyle/>
          <a:p>
            <a:r>
              <a:rPr dirty="0"/>
              <a:t>Caption text here</a:t>
            </a: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itle 8"/>
          <p:cNvSpPr txBox="1">
            <a:spLocks noGrp="1"/>
          </p:cNvSpPr>
          <p:nvPr>
            <p:ph type="title"/>
          </p:nvPr>
        </p:nvSpPr>
        <p:spPr>
          <a:xfrm>
            <a:off x="671050" y="206477"/>
            <a:ext cx="10872022" cy="1111048"/>
          </a:xfrm>
          <a:prstGeom prst="rect">
            <a:avLst/>
          </a:prstGeom>
        </p:spPr>
        <p:txBody>
          <a:bodyPr/>
          <a:lstStyle/>
          <a:p>
            <a:r>
              <a:rPr dirty="0"/>
              <a:t>Three text boxes</a:t>
            </a:r>
          </a:p>
        </p:txBody>
      </p:sp>
      <p:sp>
        <p:nvSpPr>
          <p:cNvPr id="220" name="Content Placeholder 9"/>
          <p:cNvSpPr txBox="1">
            <a:spLocks noGrp="1"/>
          </p:cNvSpPr>
          <p:nvPr>
            <p:ph type="body" sz="quarter" idx="1"/>
          </p:nvPr>
        </p:nvSpPr>
        <p:spPr>
          <a:xfrm>
            <a:off x="671511" y="1827213"/>
            <a:ext cx="3516316" cy="3528560"/>
          </a:xfrm>
          <a:prstGeom prst="rect">
            <a:avLst/>
          </a:prstGeom>
        </p:spPr>
        <p:txBody>
          <a:bodyPr/>
          <a:lstStyle/>
          <a:p>
            <a:pPr marR="0">
              <a:lnSpc>
                <a:spcPct val="100000"/>
              </a:lnSpc>
              <a:defRPr sz="2400"/>
            </a:pPr>
            <a:r>
              <a:rPr dirty="0"/>
              <a:t>Heading here</a:t>
            </a:r>
          </a:p>
          <a:p>
            <a:pPr marR="0" lvl="1">
              <a:lnSpc>
                <a:spcPct val="100000"/>
              </a:lnSpc>
              <a:spcBef>
                <a:spcPts val="0"/>
              </a:spcBef>
              <a:defRPr sz="1400"/>
            </a:pPr>
            <a:endParaRPr dirty="0"/>
          </a:p>
          <a:p>
            <a:pPr marR="0" lvl="1">
              <a:lnSpc>
                <a:spcPct val="100000"/>
              </a:lnSpc>
              <a:spcBef>
                <a:spcPts val="0"/>
              </a:spcBef>
              <a:defRPr sz="1400"/>
            </a:pPr>
            <a:r>
              <a:rPr dirty="0"/>
              <a:t>This is display text it is not here to be read it is here to show how this document will look when populated.</a:t>
            </a:r>
          </a:p>
          <a:p>
            <a:pPr marR="0" lvl="1">
              <a:lnSpc>
                <a:spcPct val="100000"/>
              </a:lnSpc>
              <a:spcBef>
                <a:spcPts val="0"/>
              </a:spcBef>
              <a:defRPr sz="1800"/>
            </a:pPr>
            <a:endParaRPr dirty="0"/>
          </a:p>
          <a:p>
            <a:pPr marL="140758" marR="0" lvl="2" indent="-140758">
              <a:lnSpc>
                <a:spcPct val="100000"/>
              </a:lnSpc>
              <a:spcBef>
                <a:spcPts val="0"/>
              </a:spcBef>
              <a:buFont typeface="Arial"/>
              <a:defRPr sz="1400"/>
            </a:pPr>
            <a:r>
              <a:rPr dirty="0"/>
              <a:t>Bullet here</a:t>
            </a:r>
            <a:endParaRPr sz="1800" dirty="0"/>
          </a:p>
          <a:p>
            <a:pPr marL="140758" marR="0" lvl="2" indent="-140758">
              <a:lnSpc>
                <a:spcPct val="100000"/>
              </a:lnSpc>
              <a:spcBef>
                <a:spcPts val="0"/>
              </a:spcBef>
              <a:buFont typeface="Arial"/>
              <a:defRPr sz="1400"/>
            </a:pPr>
            <a:r>
              <a:rPr dirty="0"/>
              <a:t>Bullet here</a:t>
            </a:r>
          </a:p>
        </p:txBody>
      </p:sp>
      <p:sp>
        <p:nvSpPr>
          <p:cNvPr id="221" name="Heading here…"/>
          <p:cNvSpPr txBox="1">
            <a:spLocks noGrp="1"/>
          </p:cNvSpPr>
          <p:nvPr>
            <p:ph type="body" idx="21"/>
          </p:nvPr>
        </p:nvSpPr>
        <p:spPr>
          <a:xfrm>
            <a:off x="4337842" y="1827213"/>
            <a:ext cx="3516316" cy="3528558"/>
          </a:xfrm>
          <a:prstGeom prst="rect">
            <a:avLst/>
          </a:prstGeom>
        </p:spPr>
        <p:txBody>
          <a:bodyPr/>
          <a:lstStyle/>
          <a:p>
            <a:pPr marR="0">
              <a:lnSpc>
                <a:spcPct val="100000"/>
              </a:lnSpc>
              <a:defRPr sz="2400"/>
            </a:pPr>
            <a:r>
              <a:rPr dirty="0"/>
              <a:t>Heading here</a:t>
            </a:r>
          </a:p>
          <a:p>
            <a:pPr marR="0" lvl="1">
              <a:lnSpc>
                <a:spcPct val="100000"/>
              </a:lnSpc>
              <a:spcBef>
                <a:spcPts val="0"/>
              </a:spcBef>
              <a:defRPr sz="1400"/>
            </a:pPr>
            <a:endParaRPr dirty="0"/>
          </a:p>
          <a:p>
            <a:pPr marR="0" lvl="1">
              <a:lnSpc>
                <a:spcPct val="100000"/>
              </a:lnSpc>
              <a:spcBef>
                <a:spcPts val="0"/>
              </a:spcBef>
              <a:defRPr sz="1400"/>
            </a:pPr>
            <a:r>
              <a:rPr dirty="0"/>
              <a:t>This is display text it is not here to be read it is here to show how this document will look when populated.</a:t>
            </a:r>
          </a:p>
          <a:p>
            <a:pPr marR="0" lvl="1">
              <a:lnSpc>
                <a:spcPct val="100000"/>
              </a:lnSpc>
              <a:spcBef>
                <a:spcPts val="0"/>
              </a:spcBef>
              <a:defRPr sz="1800"/>
            </a:pPr>
            <a:endParaRPr dirty="0"/>
          </a:p>
          <a:p>
            <a:pPr marL="140758" marR="0" lvl="2" indent="-140758">
              <a:lnSpc>
                <a:spcPct val="100000"/>
              </a:lnSpc>
              <a:spcBef>
                <a:spcPts val="0"/>
              </a:spcBef>
              <a:buFont typeface="Arial"/>
              <a:defRPr sz="1400"/>
            </a:pPr>
            <a:r>
              <a:rPr dirty="0"/>
              <a:t>Bullet here</a:t>
            </a:r>
            <a:endParaRPr sz="1800" dirty="0"/>
          </a:p>
          <a:p>
            <a:pPr marL="140758" marR="0" lvl="2" indent="-140758">
              <a:lnSpc>
                <a:spcPct val="100000"/>
              </a:lnSpc>
              <a:spcBef>
                <a:spcPts val="0"/>
              </a:spcBef>
              <a:buFont typeface="Arial"/>
              <a:defRPr sz="1400"/>
            </a:pPr>
            <a:r>
              <a:rPr dirty="0"/>
              <a:t>Bullet here</a:t>
            </a:r>
          </a:p>
        </p:txBody>
      </p:sp>
      <p:sp>
        <p:nvSpPr>
          <p:cNvPr id="222" name="Heading here…"/>
          <p:cNvSpPr txBox="1">
            <a:spLocks noGrp="1"/>
          </p:cNvSpPr>
          <p:nvPr>
            <p:ph type="body" idx="22"/>
          </p:nvPr>
        </p:nvSpPr>
        <p:spPr>
          <a:xfrm>
            <a:off x="8004173" y="1827213"/>
            <a:ext cx="3516316" cy="3528558"/>
          </a:xfrm>
          <a:prstGeom prst="rect">
            <a:avLst/>
          </a:prstGeom>
        </p:spPr>
        <p:txBody>
          <a:bodyPr/>
          <a:lstStyle/>
          <a:p>
            <a:pPr marR="0">
              <a:lnSpc>
                <a:spcPct val="100000"/>
              </a:lnSpc>
              <a:defRPr sz="2400"/>
            </a:pPr>
            <a:r>
              <a:rPr dirty="0"/>
              <a:t>Heading here</a:t>
            </a:r>
          </a:p>
          <a:p>
            <a:pPr marR="0" lvl="1">
              <a:lnSpc>
                <a:spcPct val="100000"/>
              </a:lnSpc>
              <a:spcBef>
                <a:spcPts val="0"/>
              </a:spcBef>
              <a:defRPr sz="1400"/>
            </a:pPr>
            <a:endParaRPr dirty="0"/>
          </a:p>
          <a:p>
            <a:pPr marR="0" lvl="1">
              <a:lnSpc>
                <a:spcPct val="100000"/>
              </a:lnSpc>
              <a:spcBef>
                <a:spcPts val="0"/>
              </a:spcBef>
              <a:defRPr sz="1400"/>
            </a:pPr>
            <a:r>
              <a:rPr dirty="0"/>
              <a:t>This is display text it is not here to be read it is here to show how this document will look when populated.</a:t>
            </a:r>
          </a:p>
          <a:p>
            <a:pPr marR="0" lvl="1">
              <a:lnSpc>
                <a:spcPct val="100000"/>
              </a:lnSpc>
              <a:spcBef>
                <a:spcPts val="0"/>
              </a:spcBef>
              <a:defRPr sz="1800"/>
            </a:pPr>
            <a:endParaRPr dirty="0"/>
          </a:p>
          <a:p>
            <a:pPr marL="140758" marR="0" lvl="2" indent="-140758">
              <a:lnSpc>
                <a:spcPct val="100000"/>
              </a:lnSpc>
              <a:spcBef>
                <a:spcPts val="0"/>
              </a:spcBef>
              <a:buFont typeface="Arial"/>
              <a:defRPr sz="1400"/>
            </a:pPr>
            <a:r>
              <a:rPr dirty="0"/>
              <a:t>Bullet here</a:t>
            </a:r>
            <a:endParaRPr sz="1800" dirty="0"/>
          </a:p>
          <a:p>
            <a:pPr marL="140758" marR="0" lvl="2" indent="-140758">
              <a:lnSpc>
                <a:spcPct val="100000"/>
              </a:lnSpc>
              <a:spcBef>
                <a:spcPts val="0"/>
              </a:spcBef>
              <a:buFont typeface="Arial"/>
              <a:defRPr sz="1400"/>
            </a:pPr>
            <a:r>
              <a:rPr dirty="0"/>
              <a:t>Bullet here</a:t>
            </a: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AEB5F-1E61-91AB-0E3A-463EDE876293}"/>
              </a:ext>
            </a:extLst>
          </p:cNvPr>
          <p:cNvSpPr>
            <a:spLocks noGrp="1"/>
          </p:cNvSpPr>
          <p:nvPr>
            <p:ph type="title"/>
          </p:nvPr>
        </p:nvSpPr>
        <p:spPr/>
        <p:txBody>
          <a:bodyPr/>
          <a:lstStyle/>
          <a:p>
            <a:r>
              <a:rPr lang="en-GB" dirty="0"/>
              <a:t>Heading runs here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2D9C8-9ECA-C1D1-BD7F-BDF8322DC2E6}"/>
              </a:ext>
            </a:extLst>
          </p:cNvPr>
          <p:cNvSpPr>
            <a:spLocks noGrp="1"/>
          </p:cNvSpPr>
          <p:nvPr>
            <p:ph type="title"/>
          </p:nvPr>
        </p:nvSpPr>
        <p:spPr/>
        <p:txBody>
          <a:bodyPr/>
          <a:lstStyle/>
          <a:p>
            <a:r>
              <a:rPr lang="en-GB" dirty="0"/>
              <a:t>Heading runs here</a:t>
            </a:r>
            <a:endParaRPr lang="en-US" dirty="0"/>
          </a:p>
        </p:txBody>
      </p:sp>
      <p:sp>
        <p:nvSpPr>
          <p:cNvPr id="3" name="Text Placeholder 2">
            <a:extLst>
              <a:ext uri="{FF2B5EF4-FFF2-40B4-BE49-F238E27FC236}">
                <a16:creationId xmlns:a16="http://schemas.microsoft.com/office/drawing/2014/main" id="{6A092E81-7FE0-25CB-ED91-0C0C1DF37CC7}"/>
              </a:ext>
            </a:extLst>
          </p:cNvPr>
          <p:cNvSpPr>
            <a:spLocks noGrp="1"/>
          </p:cNvSpPr>
          <p:nvPr>
            <p:ph type="body" sz="half" idx="1"/>
          </p:nvPr>
        </p:nvSpPr>
        <p:spPr/>
        <p:txBody>
          <a:bodyPr/>
          <a:lstStyle/>
          <a:p>
            <a:r>
              <a:rPr lang="en-GB"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lang="en-GB" dirty="0"/>
              <a:t>This is bulleted text</a:t>
            </a:r>
          </a:p>
          <a:p>
            <a:pPr lvl="1">
              <a:buFont typeface="Arial"/>
            </a:pPr>
            <a:r>
              <a:rPr lang="en-GB" dirty="0"/>
              <a:t>This is bulleted text</a:t>
            </a:r>
          </a:p>
          <a:p>
            <a:pPr lvl="1">
              <a:buFont typeface="Arial"/>
            </a:pPr>
            <a:r>
              <a:rPr lang="en-GB" dirty="0"/>
              <a:t>This is bulleted text</a:t>
            </a:r>
          </a:p>
          <a:p>
            <a:endParaRPr lang="en-US" dirty="0"/>
          </a:p>
        </p:txBody>
      </p:sp>
      <p:sp>
        <p:nvSpPr>
          <p:cNvPr id="5" name="Picture Placeholder 4">
            <a:extLst>
              <a:ext uri="{FF2B5EF4-FFF2-40B4-BE49-F238E27FC236}">
                <a16:creationId xmlns:a16="http://schemas.microsoft.com/office/drawing/2014/main" id="{F77C6E07-ABED-B607-663A-71F909A114B9}"/>
              </a:ext>
            </a:extLst>
          </p:cNvPr>
          <p:cNvSpPr>
            <a:spLocks noGrp="1"/>
          </p:cNvSpPr>
          <p:nvPr>
            <p:ph type="pic" sz="half" idx="21"/>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Title 3"/>
          <p:cNvSpPr txBox="1">
            <a:spLocks noGrp="1"/>
          </p:cNvSpPr>
          <p:nvPr>
            <p:ph type="title"/>
          </p:nvPr>
        </p:nvSpPr>
        <p:spPr>
          <a:xfrm>
            <a:off x="671048" y="206477"/>
            <a:ext cx="5261433" cy="1111048"/>
          </a:xfrm>
          <a:prstGeom prst="rect">
            <a:avLst/>
          </a:prstGeom>
        </p:spPr>
        <p:txBody>
          <a:bodyPr/>
          <a:lstStyle/>
          <a:p>
            <a:r>
              <a:rPr dirty="0"/>
              <a:t>Heading runs here</a:t>
            </a:r>
          </a:p>
        </p:txBody>
      </p:sp>
      <p:sp>
        <p:nvSpPr>
          <p:cNvPr id="233" name="Content Placeholder 4"/>
          <p:cNvSpPr txBox="1">
            <a:spLocks noGrp="1"/>
          </p:cNvSpPr>
          <p:nvPr>
            <p:ph type="body" sz="half" idx="1"/>
          </p:nvPr>
        </p:nvSpPr>
        <p:spPr>
          <a:xfrm>
            <a:off x="671047" y="1687972"/>
            <a:ext cx="5261435" cy="3857422"/>
          </a:xfrm>
          <a:prstGeom prst="rect">
            <a:avLst/>
          </a:prstGeom>
        </p:spPr>
        <p:txBody>
          <a:bodyPr/>
          <a:lstStyle/>
          <a:p>
            <a:r>
              <a:rPr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dirty="0"/>
              <a:t>This is bulleted text</a:t>
            </a:r>
          </a:p>
          <a:p>
            <a:pPr lvl="1">
              <a:buFont typeface="Arial"/>
            </a:pPr>
            <a:r>
              <a:rPr dirty="0"/>
              <a:t>This is bulleted text</a:t>
            </a:r>
          </a:p>
          <a:p>
            <a:pPr lvl="1">
              <a:buFont typeface="Arial"/>
            </a:pPr>
            <a:r>
              <a:rPr dirty="0"/>
              <a:t>This is bulleted text</a:t>
            </a:r>
          </a:p>
        </p:txBody>
      </p:sp>
      <p:pic>
        <p:nvPicPr>
          <p:cNvPr id="234" name="Picture Placeholder 7" descr="Picture Placeholder 7"/>
          <p:cNvPicPr>
            <a:picLocks noGrp="1" noChangeAspect="1"/>
          </p:cNvPicPr>
          <p:nvPr>
            <p:ph type="pic" idx="21"/>
          </p:nvPr>
        </p:nvPicPr>
        <p:blipFill>
          <a:blip r:embed="rId2"/>
          <a:stretch>
            <a:fillRect/>
          </a:stretch>
        </p:blipFill>
        <p:spPr>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Title 3"/>
          <p:cNvSpPr txBox="1">
            <a:spLocks noGrp="1"/>
          </p:cNvSpPr>
          <p:nvPr>
            <p:ph type="title"/>
          </p:nvPr>
        </p:nvSpPr>
        <p:spPr>
          <a:xfrm>
            <a:off x="671048" y="206477"/>
            <a:ext cx="5261433" cy="1111048"/>
          </a:xfrm>
          <a:prstGeom prst="rect">
            <a:avLst/>
          </a:prstGeom>
        </p:spPr>
        <p:txBody>
          <a:bodyPr/>
          <a:lstStyle/>
          <a:p>
            <a:r>
              <a:rPr dirty="0"/>
              <a:t>Heading runs here</a:t>
            </a:r>
          </a:p>
        </p:txBody>
      </p:sp>
      <p:sp>
        <p:nvSpPr>
          <p:cNvPr id="237" name="Content Placeholder 4"/>
          <p:cNvSpPr txBox="1">
            <a:spLocks noGrp="1"/>
          </p:cNvSpPr>
          <p:nvPr>
            <p:ph type="body" sz="half" idx="1"/>
          </p:nvPr>
        </p:nvSpPr>
        <p:spPr>
          <a:xfrm>
            <a:off x="671047" y="1687972"/>
            <a:ext cx="5261435" cy="3857422"/>
          </a:xfrm>
          <a:prstGeom prst="rect">
            <a:avLst/>
          </a:prstGeom>
        </p:spPr>
        <p:txBody>
          <a:bodyPr/>
          <a:lstStyle/>
          <a:p>
            <a:r>
              <a:rPr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dirty="0"/>
              <a:t>This is bulleted text</a:t>
            </a:r>
          </a:p>
          <a:p>
            <a:pPr lvl="1">
              <a:buFont typeface="Arial"/>
            </a:pPr>
            <a:r>
              <a:rPr dirty="0"/>
              <a:t>This is bulleted text</a:t>
            </a:r>
          </a:p>
          <a:p>
            <a:pPr lvl="1">
              <a:buFont typeface="Arial"/>
            </a:pPr>
            <a:r>
              <a:rPr dirty="0"/>
              <a:t>This is bulleted text</a:t>
            </a:r>
          </a:p>
        </p:txBody>
      </p:sp>
      <p:pic>
        <p:nvPicPr>
          <p:cNvPr id="238" name="Picture Placeholder 6" descr="Picture Placeholder 6"/>
          <p:cNvPicPr>
            <a:picLocks noGrp="1" noChangeAspect="1"/>
          </p:cNvPicPr>
          <p:nvPr>
            <p:ph type="pic" idx="21"/>
          </p:nvPr>
        </p:nvPicPr>
        <p:blipFill>
          <a:blip r:embed="rId2"/>
          <a:stretch>
            <a:fillRect/>
          </a:stretch>
        </p:blipFill>
        <p:spPr>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 name="Image" descr="Image"/>
          <p:cNvPicPr>
            <a:picLocks noGrp="1" noChangeAspect="1"/>
          </p:cNvPicPr>
          <p:nvPr>
            <p:ph type="pic" idx="4294967295"/>
          </p:nvPr>
        </p:nvPicPr>
        <p:blipFill>
          <a:blip r:embed="rId2"/>
          <a:srcRect l="1" t="12221" r="20501" b="484"/>
          <a:stretch>
            <a:fillRect/>
          </a:stretch>
        </p:blipFill>
        <p:spPr>
          <a:xfrm>
            <a:off x="2838449" y="0"/>
            <a:ext cx="9353551" cy="6858000"/>
          </a:xfrm>
          <a:custGeom>
            <a:avLst/>
            <a:gdLst/>
            <a:ahLst/>
            <a:cxnLst>
              <a:cxn ang="0">
                <a:pos x="wd2" y="hd2"/>
              </a:cxn>
              <a:cxn ang="5400000">
                <a:pos x="wd2" y="hd2"/>
              </a:cxn>
              <a:cxn ang="10800000">
                <a:pos x="wd2" y="hd2"/>
              </a:cxn>
              <a:cxn ang="16200000">
                <a:pos x="wd2" y="hd2"/>
              </a:cxn>
            </a:cxnLst>
            <a:rect l="0" t="0" r="r" b="b"/>
            <a:pathLst>
              <a:path w="21600" h="21600" extrusionOk="0">
                <a:moveTo>
                  <a:pt x="91" y="0"/>
                </a:moveTo>
                <a:lnTo>
                  <a:pt x="11431" y="21595"/>
                </a:lnTo>
                <a:lnTo>
                  <a:pt x="0" y="21595"/>
                </a:lnTo>
                <a:lnTo>
                  <a:pt x="0" y="21600"/>
                </a:lnTo>
                <a:lnTo>
                  <a:pt x="21600" y="21600"/>
                </a:lnTo>
                <a:lnTo>
                  <a:pt x="21600" y="0"/>
                </a:lnTo>
                <a:lnTo>
                  <a:pt x="91" y="0"/>
                </a:lnTo>
                <a:close/>
              </a:path>
            </a:pathLst>
          </a:cu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CIBSE New Branding">
      <a:dk1>
        <a:srgbClr val="000000"/>
      </a:dk1>
      <a:lt1>
        <a:srgbClr val="FFFFFF"/>
      </a:lt1>
      <a:dk2>
        <a:srgbClr val="A7A7A7"/>
      </a:dk2>
      <a:lt2>
        <a:srgbClr val="535353"/>
      </a:lt2>
      <a:accent1>
        <a:srgbClr val="0000FF"/>
      </a:accent1>
      <a:accent2>
        <a:srgbClr val="006737"/>
      </a:accent2>
      <a:accent3>
        <a:srgbClr val="FFD000"/>
      </a:accent3>
      <a:accent4>
        <a:srgbClr val="480F63"/>
      </a:accent4>
      <a:accent5>
        <a:srgbClr val="C80F3F"/>
      </a:accent5>
      <a:accent6>
        <a:srgbClr val="0F3A85"/>
      </a:accent6>
      <a:hlink>
        <a:srgbClr val="0000FF"/>
      </a:hlink>
      <a:folHlink>
        <a:srgbClr val="FF00FF"/>
      </a:folHlink>
    </a:clrScheme>
    <a:fontScheme name="CIBSE">
      <a:majorFont>
        <a:latin typeface="Basic Sans"/>
        <a:ea typeface=""/>
        <a:cs typeface=""/>
      </a:majorFont>
      <a:minorFont>
        <a:latin typeface="Basic Sans"/>
        <a:ea typeface=""/>
        <a:cs typeface=""/>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CIBSE_2025_PPT_Template_v2" id="{C3074A2B-918B-442E-835C-EABD290E615D}" vid="{C1B744F1-9730-4EFE-9299-76CF5C54C708}"/>
    </a:ext>
  </a:ext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FFD000"/>
      </a:accent1>
      <a:accent2>
        <a:srgbClr val="006737"/>
      </a:accent2>
      <a:accent3>
        <a:srgbClr val="F1AB01"/>
      </a:accent3>
      <a:accent4>
        <a:srgbClr val="480F63"/>
      </a:accent4>
      <a:accent5>
        <a:srgbClr val="C80F3F"/>
      </a:accent5>
      <a:accent6>
        <a:srgbClr val="0F3A85"/>
      </a:accent6>
      <a:hlink>
        <a:srgbClr val="0000FF"/>
      </a:hlink>
      <a:folHlink>
        <a:srgbClr val="FF00FF"/>
      </a:folHlink>
    </a:clrScheme>
    <a:fontScheme name="Office Theme">
      <a:majorFont>
        <a:latin typeface="Helvetica"/>
        <a:ea typeface="Helvetica"/>
        <a:cs typeface="Helvetica"/>
      </a:majorFont>
      <a:minorFont>
        <a:latin typeface="Arial"/>
        <a:ea typeface="Arial"/>
        <a:cs typeface="Arial"/>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f8e9d93-72a9-4fe7-ac03-b21ae8dc723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034989E19888149BC243F2FFC2B465A" ma:contentTypeVersion="15" ma:contentTypeDescription="Create a new document." ma:contentTypeScope="" ma:versionID="8e74aaf77fe6b02b5a06c48d2b6d1294">
  <xsd:schema xmlns:xsd="http://www.w3.org/2001/XMLSchema" xmlns:xs="http://www.w3.org/2001/XMLSchema" xmlns:p="http://schemas.microsoft.com/office/2006/metadata/properties" xmlns:ns3="1f8e9d93-72a9-4fe7-ac03-b21ae8dc7235" xmlns:ns4="16fd5347-9791-4987-9213-3d32f6f8376e" targetNamespace="http://schemas.microsoft.com/office/2006/metadata/properties" ma:root="true" ma:fieldsID="9ff8608ff5c334a1264ccc19a4c770c0" ns3:_="" ns4:_="">
    <xsd:import namespace="1f8e9d93-72a9-4fe7-ac03-b21ae8dc7235"/>
    <xsd:import namespace="16fd5347-9791-4987-9213-3d32f6f8376e"/>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LengthInSeconds" minOccurs="0"/>
                <xsd:element ref="ns3:MediaServiceSystemTags"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8e9d93-72a9-4fe7-ac03-b21ae8dc72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fd5347-9791-4987-9213-3d32f6f8376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2D9016-AF95-4C51-9A33-9ABAC3AA27E8}">
  <ds:schemaRefs>
    <ds:schemaRef ds:uri="http://schemas.microsoft.com/office/2006/metadata/properties"/>
    <ds:schemaRef ds:uri="16fd5347-9791-4987-9213-3d32f6f8376e"/>
    <ds:schemaRef ds:uri="http://purl.org/dc/elements/1.1/"/>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1f8e9d93-72a9-4fe7-ac03-b21ae8dc7235"/>
    <ds:schemaRef ds:uri="http://purl.org/dc/dcmitype/"/>
  </ds:schemaRefs>
</ds:datastoreItem>
</file>

<file path=customXml/itemProps2.xml><?xml version="1.0" encoding="utf-8"?>
<ds:datastoreItem xmlns:ds="http://schemas.openxmlformats.org/officeDocument/2006/customXml" ds:itemID="{FA586632-D82F-495B-A374-F26ADADFB6C8}">
  <ds:schemaRefs>
    <ds:schemaRef ds:uri="http://schemas.microsoft.com/sharepoint/v3/contenttype/forms"/>
  </ds:schemaRefs>
</ds:datastoreItem>
</file>

<file path=customXml/itemProps3.xml><?xml version="1.0" encoding="utf-8"?>
<ds:datastoreItem xmlns:ds="http://schemas.openxmlformats.org/officeDocument/2006/customXml" ds:itemID="{FDF50ABF-FF62-4A92-8783-871FEFEE05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8e9d93-72a9-4fe7-ac03-b21ae8dc7235"/>
    <ds:schemaRef ds:uri="16fd5347-9791-4987-9213-3d32f6f837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160</TotalTime>
  <Words>541</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Basic Sans</vt:lpstr>
      <vt:lpstr>Arial</vt:lpstr>
      <vt:lpstr>Office Theme</vt:lpstr>
      <vt:lpstr>Presentation  title runs here</vt:lpstr>
      <vt:lpstr>Presentation  title runs here</vt:lpstr>
      <vt:lpstr>PowerPoint Presentation</vt:lpstr>
      <vt:lpstr>Heading runs here</vt:lpstr>
      <vt:lpstr>Slide with one column</vt:lpstr>
      <vt:lpstr>Three images with captions</vt:lpstr>
      <vt:lpstr>Three text boxes</vt:lpstr>
      <vt:lpstr>Heading runs here</vt:lpstr>
      <vt:lpstr>Heading runs here</vt:lpstr>
      <vt:lpstr>Heading runs here</vt:lpstr>
      <vt:lpstr>Heading runs here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Shore</dc:creator>
  <cp:lastModifiedBy>Laura Quinn</cp:lastModifiedBy>
  <cp:revision>16</cp:revision>
  <dcterms:created xsi:type="dcterms:W3CDTF">2025-12-05T12:56:48Z</dcterms:created>
  <dcterms:modified xsi:type="dcterms:W3CDTF">2026-01-28T16:36:08Z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0x0101005034989E19888149BC243F2FFC2B465A</vt:lpwstr>
  </property>
  <property fmtid="{D5CDD505-2E9C-101B-9397-08002B2CF9AE}" pid="3" name="MediaServiceImageTags">
    <vt:lpwstr/>
  </property>
</Properties>
</file>