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7" r:id="rId2"/>
  </p:sldMasterIdLst>
  <p:notesMasterIdLst>
    <p:notesMasterId r:id="rId37"/>
  </p:notesMasterIdLst>
  <p:handoutMasterIdLst>
    <p:handoutMasterId r:id="rId38"/>
  </p:handoutMasterIdLst>
  <p:sldIdLst>
    <p:sldId id="457" r:id="rId3"/>
    <p:sldId id="2164" r:id="rId4"/>
    <p:sldId id="2165" r:id="rId5"/>
    <p:sldId id="2127" r:id="rId6"/>
    <p:sldId id="453" r:id="rId7"/>
    <p:sldId id="2170" r:id="rId8"/>
    <p:sldId id="2158" r:id="rId9"/>
    <p:sldId id="2172" r:id="rId10"/>
    <p:sldId id="2160" r:id="rId11"/>
    <p:sldId id="2155" r:id="rId12"/>
    <p:sldId id="2167" r:id="rId13"/>
    <p:sldId id="2174" r:id="rId14"/>
    <p:sldId id="454" r:id="rId15"/>
    <p:sldId id="2173" r:id="rId16"/>
    <p:sldId id="2159" r:id="rId17"/>
    <p:sldId id="2146" r:id="rId18"/>
    <p:sldId id="2149" r:id="rId19"/>
    <p:sldId id="2176" r:id="rId20"/>
    <p:sldId id="2153" r:id="rId21"/>
    <p:sldId id="2175" r:id="rId22"/>
    <p:sldId id="2168" r:id="rId23"/>
    <p:sldId id="2152" r:id="rId24"/>
    <p:sldId id="2161" r:id="rId25"/>
    <p:sldId id="2163" r:id="rId26"/>
    <p:sldId id="2162" r:id="rId27"/>
    <p:sldId id="2169" r:id="rId28"/>
    <p:sldId id="434" r:id="rId29"/>
    <p:sldId id="2177" r:id="rId30"/>
    <p:sldId id="2154" r:id="rId31"/>
    <p:sldId id="2157" r:id="rId32"/>
    <p:sldId id="2178" r:id="rId33"/>
    <p:sldId id="435" r:id="rId34"/>
    <p:sldId id="368" r:id="rId35"/>
    <p:sldId id="2148" r:id="rId3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10" userDrawn="1">
          <p15:clr>
            <a:srgbClr val="A4A3A4"/>
          </p15:clr>
        </p15:guide>
        <p15:guide id="3" pos="7446" userDrawn="1">
          <p15:clr>
            <a:srgbClr val="A4A3A4"/>
          </p15:clr>
        </p15:guide>
        <p15:guide id="4" pos="211" userDrawn="1">
          <p15:clr>
            <a:srgbClr val="A4A3A4"/>
          </p15:clr>
        </p15:guide>
        <p15:guide id="5" orient="horz" pos="572" userDrawn="1">
          <p15:clr>
            <a:srgbClr val="A4A3A4"/>
          </p15:clr>
        </p15:guide>
        <p15:guide id="6" pos="574" userDrawn="1">
          <p15:clr>
            <a:srgbClr val="A4A3A4"/>
          </p15:clr>
        </p15:guide>
        <p15:guide id="7" pos="7287" userDrawn="1">
          <p15:clr>
            <a:srgbClr val="A4A3A4"/>
          </p15:clr>
        </p15:guide>
        <p15:guide id="8" orient="horz" pos="3929" userDrawn="1">
          <p15:clr>
            <a:srgbClr val="A4A3A4"/>
          </p15:clr>
        </p15:guide>
        <p15:guide id="9" orient="horz" pos="731"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D1E3"/>
    <a:srgbClr val="2C9C9C"/>
    <a:srgbClr val="B2C95C"/>
    <a:srgbClr val="0B6DAA"/>
    <a:srgbClr val="E9406D"/>
    <a:srgbClr val="E36313"/>
    <a:srgbClr val="ECA274"/>
    <a:srgbClr val="E36314"/>
    <a:srgbClr val="6EC7DC"/>
    <a:srgbClr val="FBBD3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6807" autoAdjust="0"/>
  </p:normalViewPr>
  <p:slideViewPr>
    <p:cSldViewPr snapToGrid="0">
      <p:cViewPr>
        <p:scale>
          <a:sx n="75" d="100"/>
          <a:sy n="75" d="100"/>
        </p:scale>
        <p:origin x="1896" y="936"/>
      </p:cViewPr>
      <p:guideLst>
        <p:guide orient="horz" pos="4110"/>
        <p:guide pos="7446"/>
        <p:guide pos="211"/>
        <p:guide orient="horz" pos="572"/>
        <p:guide pos="574"/>
        <p:guide pos="7287"/>
        <p:guide orient="horz" pos="3929"/>
        <p:guide orient="horz" pos="731"/>
      </p:guideLst>
    </p:cSldViewPr>
  </p:slideViewPr>
  <p:notesTextViewPr>
    <p:cViewPr>
      <p:scale>
        <a:sx n="3" d="2"/>
        <a:sy n="3" d="2"/>
      </p:scale>
      <p:origin x="0" y="0"/>
    </p:cViewPr>
  </p:notesTextViewPr>
  <p:sorterViewPr>
    <p:cViewPr varScale="1">
      <p:scale>
        <a:sx n="100" d="100"/>
        <a:sy n="100" d="100"/>
      </p:scale>
      <p:origin x="0" y="-9643"/>
    </p:cViewPr>
  </p:sorterViewPr>
  <p:notesViewPr>
    <p:cSldViewPr snapToGrid="0">
      <p:cViewPr varScale="1">
        <p:scale>
          <a:sx n="89" d="100"/>
          <a:sy n="89" d="100"/>
        </p:scale>
        <p:origin x="28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microsoft.com/office/2016/11/relationships/changesInfo" Target="changesInfos/changesInfo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Floyd" userId="851ddede-1af0-421c-836d-660c03fda67b" providerId="ADAL" clId="{F11484E6-2640-4455-9747-51811CCF1F7D}"/>
    <pc:docChg chg="undo custSel addSld delSld modSld sldOrd">
      <pc:chgData name="Daniel Floyd" userId="851ddede-1af0-421c-836d-660c03fda67b" providerId="ADAL" clId="{F11484E6-2640-4455-9747-51811CCF1F7D}" dt="2024-04-17T14:13:12.756" v="2768" actId="1076"/>
      <pc:docMkLst>
        <pc:docMk/>
      </pc:docMkLst>
      <pc:sldChg chg="modSp mod">
        <pc:chgData name="Daniel Floyd" userId="851ddede-1af0-421c-836d-660c03fda67b" providerId="ADAL" clId="{F11484E6-2640-4455-9747-51811CCF1F7D}" dt="2024-04-17T14:08:53.278" v="2718" actId="113"/>
        <pc:sldMkLst>
          <pc:docMk/>
          <pc:sldMk cId="669557342" sldId="434"/>
        </pc:sldMkLst>
        <pc:spChg chg="mod">
          <ac:chgData name="Daniel Floyd" userId="851ddede-1af0-421c-836d-660c03fda67b" providerId="ADAL" clId="{F11484E6-2640-4455-9747-51811CCF1F7D}" dt="2024-04-17T14:08:53.278" v="2718" actId="113"/>
          <ac:spMkLst>
            <pc:docMk/>
            <pc:sldMk cId="669557342" sldId="434"/>
            <ac:spMk id="2" creationId="{C841CA66-28C3-5FB6-1680-0D5B38B8D635}"/>
          </ac:spMkLst>
        </pc:spChg>
        <pc:spChg chg="mod">
          <ac:chgData name="Daniel Floyd" userId="851ddede-1af0-421c-836d-660c03fda67b" providerId="ADAL" clId="{F11484E6-2640-4455-9747-51811CCF1F7D}" dt="2024-04-17T14:08:26.921" v="2717" actId="6549"/>
          <ac:spMkLst>
            <pc:docMk/>
            <pc:sldMk cId="669557342" sldId="434"/>
            <ac:spMk id="3" creationId="{9AAEB8E2-5708-A91A-C6A7-B8B8A81D1F8C}"/>
          </ac:spMkLst>
        </pc:spChg>
      </pc:sldChg>
      <pc:sldChg chg="add ord">
        <pc:chgData name="Daniel Floyd" userId="851ddede-1af0-421c-836d-660c03fda67b" providerId="ADAL" clId="{F11484E6-2640-4455-9747-51811CCF1F7D}" dt="2024-04-17T14:05:18.262" v="2684"/>
        <pc:sldMkLst>
          <pc:docMk/>
          <pc:sldMk cId="3895432635" sldId="454"/>
        </pc:sldMkLst>
      </pc:sldChg>
      <pc:sldChg chg="modSp mod">
        <pc:chgData name="Daniel Floyd" userId="851ddede-1af0-421c-836d-660c03fda67b" providerId="ADAL" clId="{F11484E6-2640-4455-9747-51811CCF1F7D}" dt="2024-04-17T13:29:52.862" v="315" actId="6549"/>
        <pc:sldMkLst>
          <pc:docMk/>
          <pc:sldMk cId="2967610812" sldId="2127"/>
        </pc:sldMkLst>
        <pc:spChg chg="mod">
          <ac:chgData name="Daniel Floyd" userId="851ddede-1af0-421c-836d-660c03fda67b" providerId="ADAL" clId="{F11484E6-2640-4455-9747-51811CCF1F7D}" dt="2024-04-17T13:29:52.862" v="315" actId="6549"/>
          <ac:spMkLst>
            <pc:docMk/>
            <pc:sldMk cId="2967610812" sldId="2127"/>
            <ac:spMk id="2" creationId="{72BBA5EA-C11B-4CBE-980E-A65F8DC65B0E}"/>
          </ac:spMkLst>
        </pc:spChg>
      </pc:sldChg>
      <pc:sldChg chg="del">
        <pc:chgData name="Daniel Floyd" userId="851ddede-1af0-421c-836d-660c03fda67b" providerId="ADAL" clId="{F11484E6-2640-4455-9747-51811CCF1F7D}" dt="2024-04-17T14:03:49.188" v="2662" actId="2696"/>
        <pc:sldMkLst>
          <pc:docMk/>
          <pc:sldMk cId="3639923094" sldId="2144"/>
        </pc:sldMkLst>
      </pc:sldChg>
      <pc:sldChg chg="modSp mod ord">
        <pc:chgData name="Daniel Floyd" userId="851ddede-1af0-421c-836d-660c03fda67b" providerId="ADAL" clId="{F11484E6-2640-4455-9747-51811CCF1F7D}" dt="2024-04-17T14:01:51.238" v="2478" actId="20577"/>
        <pc:sldMkLst>
          <pc:docMk/>
          <pc:sldMk cId="1245407740" sldId="2146"/>
        </pc:sldMkLst>
        <pc:spChg chg="mod">
          <ac:chgData name="Daniel Floyd" userId="851ddede-1af0-421c-836d-660c03fda67b" providerId="ADAL" clId="{F11484E6-2640-4455-9747-51811CCF1F7D}" dt="2024-04-17T14:01:51.238" v="2478" actId="20577"/>
          <ac:spMkLst>
            <pc:docMk/>
            <pc:sldMk cId="1245407740" sldId="2146"/>
            <ac:spMk id="5" creationId="{A6EC95D2-3329-4700-B5C5-ADCC3CCB0128}"/>
          </ac:spMkLst>
        </pc:spChg>
        <pc:picChg chg="mod">
          <ac:chgData name="Daniel Floyd" userId="851ddede-1af0-421c-836d-660c03fda67b" providerId="ADAL" clId="{F11484E6-2640-4455-9747-51811CCF1F7D}" dt="2024-04-17T14:01:34.484" v="2473" actId="1076"/>
          <ac:picMkLst>
            <pc:docMk/>
            <pc:sldMk cId="1245407740" sldId="2146"/>
            <ac:picMk id="2050" creationId="{57E58F83-019E-C29F-690C-1A8021C64174}"/>
          </ac:picMkLst>
        </pc:picChg>
      </pc:sldChg>
      <pc:sldChg chg="modSp mod ord">
        <pc:chgData name="Daniel Floyd" userId="851ddede-1af0-421c-836d-660c03fda67b" providerId="ADAL" clId="{F11484E6-2640-4455-9747-51811CCF1F7D}" dt="2024-04-17T14:02:01.768" v="2480" actId="20577"/>
        <pc:sldMkLst>
          <pc:docMk/>
          <pc:sldMk cId="2984355079" sldId="2149"/>
        </pc:sldMkLst>
        <pc:spChg chg="mod">
          <ac:chgData name="Daniel Floyd" userId="851ddede-1af0-421c-836d-660c03fda67b" providerId="ADAL" clId="{F11484E6-2640-4455-9747-51811CCF1F7D}" dt="2024-04-17T14:02:01.768" v="2480" actId="20577"/>
          <ac:spMkLst>
            <pc:docMk/>
            <pc:sldMk cId="2984355079" sldId="2149"/>
            <ac:spMk id="5" creationId="{A6EC95D2-3329-4700-B5C5-ADCC3CCB0128}"/>
          </ac:spMkLst>
        </pc:spChg>
      </pc:sldChg>
      <pc:sldChg chg="modSp mod">
        <pc:chgData name="Daniel Floyd" userId="851ddede-1af0-421c-836d-660c03fda67b" providerId="ADAL" clId="{F11484E6-2640-4455-9747-51811CCF1F7D}" dt="2024-04-17T13:59:15.877" v="2093" actId="1076"/>
        <pc:sldMkLst>
          <pc:docMk/>
          <pc:sldMk cId="3784635727" sldId="2153"/>
        </pc:sldMkLst>
        <pc:spChg chg="mod">
          <ac:chgData name="Daniel Floyd" userId="851ddede-1af0-421c-836d-660c03fda67b" providerId="ADAL" clId="{F11484E6-2640-4455-9747-51811CCF1F7D}" dt="2024-04-17T13:59:15.877" v="2093" actId="1076"/>
          <ac:spMkLst>
            <pc:docMk/>
            <pc:sldMk cId="3784635727" sldId="2153"/>
            <ac:spMk id="3" creationId="{83E46624-15B6-AD5C-7218-71392F9ECF91}"/>
          </ac:spMkLst>
        </pc:spChg>
        <pc:spChg chg="mod">
          <ac:chgData name="Daniel Floyd" userId="851ddede-1af0-421c-836d-660c03fda67b" providerId="ADAL" clId="{F11484E6-2640-4455-9747-51811CCF1F7D}" dt="2024-04-17T13:59:11.972" v="2092" actId="6549"/>
          <ac:spMkLst>
            <pc:docMk/>
            <pc:sldMk cId="3784635727" sldId="2153"/>
            <ac:spMk id="5" creationId="{90140989-9335-42A4-BF39-5C7E5B0B747A}"/>
          </ac:spMkLst>
        </pc:spChg>
        <pc:spChg chg="mod">
          <ac:chgData name="Daniel Floyd" userId="851ddede-1af0-421c-836d-660c03fda67b" providerId="ADAL" clId="{F11484E6-2640-4455-9747-51811CCF1F7D}" dt="2024-04-17T13:59:01.975" v="2071" actId="20577"/>
          <ac:spMkLst>
            <pc:docMk/>
            <pc:sldMk cId="3784635727" sldId="2153"/>
            <ac:spMk id="7" creationId="{83EA5B22-5F4F-A6EC-2D54-95B3F9260ECA}"/>
          </ac:spMkLst>
        </pc:spChg>
      </pc:sldChg>
      <pc:sldChg chg="modSp mod">
        <pc:chgData name="Daniel Floyd" userId="851ddede-1af0-421c-836d-660c03fda67b" providerId="ADAL" clId="{F11484E6-2640-4455-9747-51811CCF1F7D}" dt="2024-04-17T13:46:51.213" v="1137" actId="14100"/>
        <pc:sldMkLst>
          <pc:docMk/>
          <pc:sldMk cId="2046777750" sldId="2155"/>
        </pc:sldMkLst>
        <pc:spChg chg="mod">
          <ac:chgData name="Daniel Floyd" userId="851ddede-1af0-421c-836d-660c03fda67b" providerId="ADAL" clId="{F11484E6-2640-4455-9747-51811CCF1F7D}" dt="2024-04-17T13:46:05.258" v="1046" actId="20577"/>
          <ac:spMkLst>
            <pc:docMk/>
            <pc:sldMk cId="2046777750" sldId="2155"/>
            <ac:spMk id="4" creationId="{775E257C-64E2-4E4E-A8AA-01245ADB8584}"/>
          </ac:spMkLst>
        </pc:spChg>
        <pc:spChg chg="mod">
          <ac:chgData name="Daniel Floyd" userId="851ddede-1af0-421c-836d-660c03fda67b" providerId="ADAL" clId="{F11484E6-2640-4455-9747-51811CCF1F7D}" dt="2024-04-17T13:46:51.213" v="1137" actId="14100"/>
          <ac:spMkLst>
            <pc:docMk/>
            <pc:sldMk cId="2046777750" sldId="2155"/>
            <ac:spMk id="12" creationId="{08D66764-94AE-18C4-F88C-B359A715DCE8}"/>
          </ac:spMkLst>
        </pc:spChg>
      </pc:sldChg>
      <pc:sldChg chg="addSp delSp modSp del mod">
        <pc:chgData name="Daniel Floyd" userId="851ddede-1af0-421c-836d-660c03fda67b" providerId="ADAL" clId="{F11484E6-2640-4455-9747-51811CCF1F7D}" dt="2024-04-17T14:09:49.307" v="2738" actId="2696"/>
        <pc:sldMkLst>
          <pc:docMk/>
          <pc:sldMk cId="1578909981" sldId="2156"/>
        </pc:sldMkLst>
        <pc:spChg chg="add del mod">
          <ac:chgData name="Daniel Floyd" userId="851ddede-1af0-421c-836d-660c03fda67b" providerId="ADAL" clId="{F11484E6-2640-4455-9747-51811CCF1F7D}" dt="2024-04-17T14:09:24.182" v="2725" actId="478"/>
          <ac:spMkLst>
            <pc:docMk/>
            <pc:sldMk cId="1578909981" sldId="2156"/>
            <ac:spMk id="4" creationId="{D97E502C-4448-7D91-70F4-C82A1E76CEA8}"/>
          </ac:spMkLst>
        </pc:spChg>
        <pc:picChg chg="del">
          <ac:chgData name="Daniel Floyd" userId="851ddede-1af0-421c-836d-660c03fda67b" providerId="ADAL" clId="{F11484E6-2640-4455-9747-51811CCF1F7D}" dt="2024-04-17T14:09:04.303" v="2719" actId="478"/>
          <ac:picMkLst>
            <pc:docMk/>
            <pc:sldMk cId="1578909981" sldId="2156"/>
            <ac:picMk id="7" creationId="{66FCDE37-8511-3225-87E0-27A73359F071}"/>
          </ac:picMkLst>
        </pc:picChg>
      </pc:sldChg>
      <pc:sldChg chg="addSp delSp modSp mod">
        <pc:chgData name="Daniel Floyd" userId="851ddede-1af0-421c-836d-660c03fda67b" providerId="ADAL" clId="{F11484E6-2640-4455-9747-51811CCF1F7D}" dt="2024-04-17T13:39:58.782" v="559" actId="1076"/>
        <pc:sldMkLst>
          <pc:docMk/>
          <pc:sldMk cId="948842481" sldId="2158"/>
        </pc:sldMkLst>
        <pc:spChg chg="del">
          <ac:chgData name="Daniel Floyd" userId="851ddede-1af0-421c-836d-660c03fda67b" providerId="ADAL" clId="{F11484E6-2640-4455-9747-51811CCF1F7D}" dt="2024-04-17T13:38:14.964" v="388" actId="478"/>
          <ac:spMkLst>
            <pc:docMk/>
            <pc:sldMk cId="948842481" sldId="2158"/>
            <ac:spMk id="2" creationId="{3D1C5105-7773-D2C2-FB00-603A26FFACA6}"/>
          </ac:spMkLst>
        </pc:spChg>
        <pc:spChg chg="mod">
          <ac:chgData name="Daniel Floyd" userId="851ddede-1af0-421c-836d-660c03fda67b" providerId="ADAL" clId="{F11484E6-2640-4455-9747-51811CCF1F7D}" dt="2024-04-17T13:39:53.598" v="558" actId="6549"/>
          <ac:spMkLst>
            <pc:docMk/>
            <pc:sldMk cId="948842481" sldId="2158"/>
            <ac:spMk id="4" creationId="{775E257C-64E2-4E4E-A8AA-01245ADB8584}"/>
          </ac:spMkLst>
        </pc:spChg>
        <pc:spChg chg="mod">
          <ac:chgData name="Daniel Floyd" userId="851ddede-1af0-421c-836d-660c03fda67b" providerId="ADAL" clId="{F11484E6-2640-4455-9747-51811CCF1F7D}" dt="2024-04-17T13:38:17.915" v="389" actId="1076"/>
          <ac:spMkLst>
            <pc:docMk/>
            <pc:sldMk cId="948842481" sldId="2158"/>
            <ac:spMk id="5" creationId="{A6EC95D2-3329-4700-B5C5-ADCC3CCB0128}"/>
          </ac:spMkLst>
        </pc:spChg>
        <pc:spChg chg="del mod">
          <ac:chgData name="Daniel Floyd" userId="851ddede-1af0-421c-836d-660c03fda67b" providerId="ADAL" clId="{F11484E6-2640-4455-9747-51811CCF1F7D}" dt="2024-04-17T13:38:13.412" v="387" actId="478"/>
          <ac:spMkLst>
            <pc:docMk/>
            <pc:sldMk cId="948842481" sldId="2158"/>
            <ac:spMk id="9" creationId="{E15181A0-7839-C9AB-F09A-0E6C87744523}"/>
          </ac:spMkLst>
        </pc:spChg>
        <pc:picChg chg="del">
          <ac:chgData name="Daniel Floyd" userId="851ddede-1af0-421c-836d-660c03fda67b" providerId="ADAL" clId="{F11484E6-2640-4455-9747-51811CCF1F7D}" dt="2024-04-17T13:26:16.611" v="259" actId="478"/>
          <ac:picMkLst>
            <pc:docMk/>
            <pc:sldMk cId="948842481" sldId="2158"/>
            <ac:picMk id="6" creationId="{7AB52C8A-6177-A543-D572-DEB1BBD7BE29}"/>
          </ac:picMkLst>
        </pc:picChg>
        <pc:picChg chg="del mod">
          <ac:chgData name="Daniel Floyd" userId="851ddede-1af0-421c-836d-660c03fda67b" providerId="ADAL" clId="{F11484E6-2640-4455-9747-51811CCF1F7D}" dt="2024-04-17T13:26:11.085" v="257" actId="478"/>
          <ac:picMkLst>
            <pc:docMk/>
            <pc:sldMk cId="948842481" sldId="2158"/>
            <ac:picMk id="7" creationId="{5E489D3D-71F1-4882-75B2-3F6D37AC4EAF}"/>
          </ac:picMkLst>
        </pc:picChg>
        <pc:picChg chg="add mod">
          <ac:chgData name="Daniel Floyd" userId="851ddede-1af0-421c-836d-660c03fda67b" providerId="ADAL" clId="{F11484E6-2640-4455-9747-51811CCF1F7D}" dt="2024-04-17T13:39:58.782" v="559" actId="1076"/>
          <ac:picMkLst>
            <pc:docMk/>
            <pc:sldMk cId="948842481" sldId="2158"/>
            <ac:picMk id="10" creationId="{4634744D-B308-8795-30AE-417B322559AA}"/>
          </ac:picMkLst>
        </pc:picChg>
        <pc:picChg chg="add mod">
          <ac:chgData name="Daniel Floyd" userId="851ddede-1af0-421c-836d-660c03fda67b" providerId="ADAL" clId="{F11484E6-2640-4455-9747-51811CCF1F7D}" dt="2024-04-17T13:39:17.079" v="409" actId="14100"/>
          <ac:picMkLst>
            <pc:docMk/>
            <pc:sldMk cId="948842481" sldId="2158"/>
            <ac:picMk id="11" creationId="{0072BC1B-54A4-48BA-8BEE-8E7635DC32A6}"/>
          </ac:picMkLst>
        </pc:picChg>
        <pc:picChg chg="del">
          <ac:chgData name="Daniel Floyd" userId="851ddede-1af0-421c-836d-660c03fda67b" providerId="ADAL" clId="{F11484E6-2640-4455-9747-51811CCF1F7D}" dt="2024-04-17T13:38:11.745" v="386" actId="478"/>
          <ac:picMkLst>
            <pc:docMk/>
            <pc:sldMk cId="948842481" sldId="2158"/>
            <ac:picMk id="1026" creationId="{B8F624BC-DA0E-05CB-1185-D275953F9141}"/>
          </ac:picMkLst>
        </pc:picChg>
      </pc:sldChg>
      <pc:sldChg chg="delSp modSp mod">
        <pc:chgData name="Daniel Floyd" userId="851ddede-1af0-421c-836d-660c03fda67b" providerId="ADAL" clId="{F11484E6-2640-4455-9747-51811CCF1F7D}" dt="2024-04-17T13:56:58.221" v="1704" actId="1076"/>
        <pc:sldMkLst>
          <pc:docMk/>
          <pc:sldMk cId="4191560584" sldId="2159"/>
        </pc:sldMkLst>
        <pc:spChg chg="mod">
          <ac:chgData name="Daniel Floyd" userId="851ddede-1af0-421c-836d-660c03fda67b" providerId="ADAL" clId="{F11484E6-2640-4455-9747-51811CCF1F7D}" dt="2024-04-17T13:56:58.221" v="1704" actId="1076"/>
          <ac:spMkLst>
            <pc:docMk/>
            <pc:sldMk cId="4191560584" sldId="2159"/>
            <ac:spMk id="10" creationId="{D0E44D04-FF18-6377-E84D-A682F5732C24}"/>
          </ac:spMkLst>
        </pc:spChg>
        <pc:picChg chg="del mod">
          <ac:chgData name="Daniel Floyd" userId="851ddede-1af0-421c-836d-660c03fda67b" providerId="ADAL" clId="{F11484E6-2640-4455-9747-51811CCF1F7D}" dt="2024-04-17T13:56:52.415" v="1702" actId="478"/>
          <ac:picMkLst>
            <pc:docMk/>
            <pc:sldMk cId="4191560584" sldId="2159"/>
            <ac:picMk id="13" creationId="{A3974F9D-CCFD-16FE-1925-3A1D7607DAFA}"/>
          </ac:picMkLst>
        </pc:picChg>
        <pc:picChg chg="mod">
          <ac:chgData name="Daniel Floyd" userId="851ddede-1af0-421c-836d-660c03fda67b" providerId="ADAL" clId="{F11484E6-2640-4455-9747-51811CCF1F7D}" dt="2024-04-17T13:56:54.580" v="1703" actId="1076"/>
          <ac:picMkLst>
            <pc:docMk/>
            <pc:sldMk cId="4191560584" sldId="2159"/>
            <ac:picMk id="2050" creationId="{931401AD-A673-7113-4328-74F9CE33301E}"/>
          </ac:picMkLst>
        </pc:picChg>
        <pc:picChg chg="del mod">
          <ac:chgData name="Daniel Floyd" userId="851ddede-1af0-421c-836d-660c03fda67b" providerId="ADAL" clId="{F11484E6-2640-4455-9747-51811CCF1F7D}" dt="2024-04-17T13:56:52.415" v="1702" actId="478"/>
          <ac:picMkLst>
            <pc:docMk/>
            <pc:sldMk cId="4191560584" sldId="2159"/>
            <ac:picMk id="2052" creationId="{1827BDA3-A2C2-11FF-3F03-FAF615AC7190}"/>
          </ac:picMkLst>
        </pc:picChg>
      </pc:sldChg>
      <pc:sldChg chg="ord">
        <pc:chgData name="Daniel Floyd" userId="851ddede-1af0-421c-836d-660c03fda67b" providerId="ADAL" clId="{F11484E6-2640-4455-9747-51811CCF1F7D}" dt="2024-04-17T13:44:36.111" v="836"/>
        <pc:sldMkLst>
          <pc:docMk/>
          <pc:sldMk cId="2421516606" sldId="2160"/>
        </pc:sldMkLst>
      </pc:sldChg>
      <pc:sldChg chg="modSp">
        <pc:chgData name="Daniel Floyd" userId="851ddede-1af0-421c-836d-660c03fda67b" providerId="ADAL" clId="{F11484E6-2640-4455-9747-51811CCF1F7D}" dt="2024-04-17T14:07:28.044" v="2708" actId="1076"/>
        <pc:sldMkLst>
          <pc:docMk/>
          <pc:sldMk cId="3563762299" sldId="2162"/>
        </pc:sldMkLst>
        <pc:spChg chg="mod">
          <ac:chgData name="Daniel Floyd" userId="851ddede-1af0-421c-836d-660c03fda67b" providerId="ADAL" clId="{F11484E6-2640-4455-9747-51811CCF1F7D}" dt="2024-04-17T14:07:28.044" v="2708" actId="1076"/>
          <ac:spMkLst>
            <pc:docMk/>
            <pc:sldMk cId="3563762299" sldId="2162"/>
            <ac:spMk id="8" creationId="{45E620AD-BC34-4C8F-7E31-7C289318E208}"/>
          </ac:spMkLst>
        </pc:spChg>
        <pc:picChg chg="mod">
          <ac:chgData name="Daniel Floyd" userId="851ddede-1af0-421c-836d-660c03fda67b" providerId="ADAL" clId="{F11484E6-2640-4455-9747-51811CCF1F7D}" dt="2024-04-17T14:07:28.044" v="2708" actId="1076"/>
          <ac:picMkLst>
            <pc:docMk/>
            <pc:sldMk cId="3563762299" sldId="2162"/>
            <ac:picMk id="4098" creationId="{F5E26B66-5FE4-15B2-4581-98DB1C132174}"/>
          </ac:picMkLst>
        </pc:picChg>
      </pc:sldChg>
      <pc:sldChg chg="modSp mod">
        <pc:chgData name="Daniel Floyd" userId="851ddede-1af0-421c-836d-660c03fda67b" providerId="ADAL" clId="{F11484E6-2640-4455-9747-51811CCF1F7D}" dt="2024-04-17T13:19:55.180" v="238" actId="14100"/>
        <pc:sldMkLst>
          <pc:docMk/>
          <pc:sldMk cId="1693788927" sldId="2164"/>
        </pc:sldMkLst>
        <pc:spChg chg="mod">
          <ac:chgData name="Daniel Floyd" userId="851ddede-1af0-421c-836d-660c03fda67b" providerId="ADAL" clId="{F11484E6-2640-4455-9747-51811CCF1F7D}" dt="2024-04-17T13:19:55.180" v="238" actId="14100"/>
          <ac:spMkLst>
            <pc:docMk/>
            <pc:sldMk cId="1693788927" sldId="2164"/>
            <ac:spMk id="9" creationId="{E15181A0-7839-C9AB-F09A-0E6C87744523}"/>
          </ac:spMkLst>
        </pc:spChg>
      </pc:sldChg>
      <pc:sldChg chg="modSp mod ord">
        <pc:chgData name="Daniel Floyd" userId="851ddede-1af0-421c-836d-660c03fda67b" providerId="ADAL" clId="{F11484E6-2640-4455-9747-51811CCF1F7D}" dt="2024-04-17T13:19:27.708" v="237" actId="14100"/>
        <pc:sldMkLst>
          <pc:docMk/>
          <pc:sldMk cId="2945352971" sldId="2165"/>
        </pc:sldMkLst>
        <pc:picChg chg="mod modCrop">
          <ac:chgData name="Daniel Floyd" userId="851ddede-1af0-421c-836d-660c03fda67b" providerId="ADAL" clId="{F11484E6-2640-4455-9747-51811CCF1F7D}" dt="2024-04-17T13:19:27.708" v="237" actId="14100"/>
          <ac:picMkLst>
            <pc:docMk/>
            <pc:sldMk cId="2945352971" sldId="2165"/>
            <ac:picMk id="4" creationId="{C4A447D4-21F1-BBE5-C9CF-9F7EDA17C340}"/>
          </ac:picMkLst>
        </pc:picChg>
      </pc:sldChg>
      <pc:sldChg chg="del">
        <pc:chgData name="Daniel Floyd" userId="851ddede-1af0-421c-836d-660c03fda67b" providerId="ADAL" clId="{F11484E6-2640-4455-9747-51811CCF1F7D}" dt="2024-04-17T13:30:13.858" v="316" actId="2696"/>
        <pc:sldMkLst>
          <pc:docMk/>
          <pc:sldMk cId="3474677702" sldId="2166"/>
        </pc:sldMkLst>
      </pc:sldChg>
      <pc:sldChg chg="addSp delSp modSp mod ord">
        <pc:chgData name="Daniel Floyd" userId="851ddede-1af0-421c-836d-660c03fda67b" providerId="ADAL" clId="{F11484E6-2640-4455-9747-51811CCF1F7D}" dt="2024-04-17T13:47:49.737" v="1170"/>
        <pc:sldMkLst>
          <pc:docMk/>
          <pc:sldMk cId="3150076843" sldId="2167"/>
        </pc:sldMkLst>
        <pc:spChg chg="del">
          <ac:chgData name="Daniel Floyd" userId="851ddede-1af0-421c-836d-660c03fda67b" providerId="ADAL" clId="{F11484E6-2640-4455-9747-51811CCF1F7D}" dt="2024-04-17T13:47:34.310" v="1165" actId="478"/>
          <ac:spMkLst>
            <pc:docMk/>
            <pc:sldMk cId="3150076843" sldId="2167"/>
            <ac:spMk id="2" creationId="{5BDECA44-45FA-E721-8113-0C76C1174261}"/>
          </ac:spMkLst>
        </pc:spChg>
        <pc:picChg chg="add mod">
          <ac:chgData name="Daniel Floyd" userId="851ddede-1af0-421c-836d-660c03fda67b" providerId="ADAL" clId="{F11484E6-2640-4455-9747-51811CCF1F7D}" dt="2024-04-17T13:47:49.737" v="1170"/>
          <ac:picMkLst>
            <pc:docMk/>
            <pc:sldMk cId="3150076843" sldId="2167"/>
            <ac:picMk id="8194" creationId="{D3AD1256-6BCF-CEA6-EEBF-3B49CC649CE2}"/>
          </ac:picMkLst>
        </pc:picChg>
      </pc:sldChg>
      <pc:sldChg chg="delSp modSp mod ord">
        <pc:chgData name="Daniel Floyd" userId="851ddede-1af0-421c-836d-660c03fda67b" providerId="ADAL" clId="{F11484E6-2640-4455-9747-51811CCF1F7D}" dt="2024-04-17T14:04:58.411" v="2680" actId="478"/>
        <pc:sldMkLst>
          <pc:docMk/>
          <pc:sldMk cId="3664358160" sldId="2169"/>
        </pc:sldMkLst>
        <pc:spChg chg="del">
          <ac:chgData name="Daniel Floyd" userId="851ddede-1af0-421c-836d-660c03fda67b" providerId="ADAL" clId="{F11484E6-2640-4455-9747-51811CCF1F7D}" dt="2024-04-17T14:04:58.411" v="2680" actId="478"/>
          <ac:spMkLst>
            <pc:docMk/>
            <pc:sldMk cId="3664358160" sldId="2169"/>
            <ac:spMk id="2" creationId="{6EA1A2FC-B0FC-18EA-42F7-F20441EEDE84}"/>
          </ac:spMkLst>
        </pc:spChg>
        <pc:spChg chg="mod">
          <ac:chgData name="Daniel Floyd" userId="851ddede-1af0-421c-836d-660c03fda67b" providerId="ADAL" clId="{F11484E6-2640-4455-9747-51811CCF1F7D}" dt="2024-04-17T14:04:55.149" v="2679" actId="20577"/>
          <ac:spMkLst>
            <pc:docMk/>
            <pc:sldMk cId="3664358160" sldId="2169"/>
            <ac:spMk id="3" creationId="{4E3DCCE8-3806-4C46-14A6-E0430048C91E}"/>
          </ac:spMkLst>
        </pc:spChg>
      </pc:sldChg>
      <pc:sldChg chg="new del">
        <pc:chgData name="Daniel Floyd" userId="851ddede-1af0-421c-836d-660c03fda67b" providerId="ADAL" clId="{F11484E6-2640-4455-9747-51811CCF1F7D}" dt="2024-04-17T13:18:30.981" v="229" actId="2696"/>
        <pc:sldMkLst>
          <pc:docMk/>
          <pc:sldMk cId="2262900220" sldId="2170"/>
        </pc:sldMkLst>
      </pc:sldChg>
      <pc:sldChg chg="addSp delSp modSp new mod">
        <pc:chgData name="Daniel Floyd" userId="851ddede-1af0-421c-836d-660c03fda67b" providerId="ADAL" clId="{F11484E6-2640-4455-9747-51811CCF1F7D}" dt="2024-04-17T13:36:24.535" v="339" actId="1076"/>
        <pc:sldMkLst>
          <pc:docMk/>
          <pc:sldMk cId="2517940247" sldId="2170"/>
        </pc:sldMkLst>
        <pc:spChg chg="del mod">
          <ac:chgData name="Daniel Floyd" userId="851ddede-1af0-421c-836d-660c03fda67b" providerId="ADAL" clId="{F11484E6-2640-4455-9747-51811CCF1F7D}" dt="2024-04-17T13:30:55.998" v="321" actId="478"/>
          <ac:spMkLst>
            <pc:docMk/>
            <pc:sldMk cId="2517940247" sldId="2170"/>
            <ac:spMk id="2" creationId="{52ED43AD-53A6-253B-592F-0B7CFFDE4F5D}"/>
          </ac:spMkLst>
        </pc:spChg>
        <pc:spChg chg="del">
          <ac:chgData name="Daniel Floyd" userId="851ddede-1af0-421c-836d-660c03fda67b" providerId="ADAL" clId="{F11484E6-2640-4455-9747-51811CCF1F7D}" dt="2024-04-17T13:36:22.772" v="338" actId="478"/>
          <ac:spMkLst>
            <pc:docMk/>
            <pc:sldMk cId="2517940247" sldId="2170"/>
            <ac:spMk id="3" creationId="{039C5298-A78C-3F8A-4567-293296CD5D12}"/>
          </ac:spMkLst>
        </pc:spChg>
        <pc:spChg chg="add del mod">
          <ac:chgData name="Daniel Floyd" userId="851ddede-1af0-421c-836d-660c03fda67b" providerId="ADAL" clId="{F11484E6-2640-4455-9747-51811CCF1F7D}" dt="2024-04-17T13:33:42.303" v="327" actId="478"/>
          <ac:spMkLst>
            <pc:docMk/>
            <pc:sldMk cId="2517940247" sldId="2170"/>
            <ac:spMk id="4" creationId="{3600FD9A-F2E9-2739-6FA1-DD28A897387E}"/>
          </ac:spMkLst>
        </pc:spChg>
        <pc:picChg chg="add del mod">
          <ac:chgData name="Daniel Floyd" userId="851ddede-1af0-421c-836d-660c03fda67b" providerId="ADAL" clId="{F11484E6-2640-4455-9747-51811CCF1F7D}" dt="2024-04-17T13:31:01.494" v="324" actId="478"/>
          <ac:picMkLst>
            <pc:docMk/>
            <pc:sldMk cId="2517940247" sldId="2170"/>
            <ac:picMk id="6146" creationId="{CAB2343E-F653-3EE5-1673-91ADBE66C9E5}"/>
          </ac:picMkLst>
        </pc:picChg>
        <pc:picChg chg="add del">
          <ac:chgData name="Daniel Floyd" userId="851ddede-1af0-421c-836d-660c03fda67b" providerId="ADAL" clId="{F11484E6-2640-4455-9747-51811CCF1F7D}" dt="2024-04-17T13:35:42.965" v="329" actId="478"/>
          <ac:picMkLst>
            <pc:docMk/>
            <pc:sldMk cId="2517940247" sldId="2170"/>
            <ac:picMk id="6150" creationId="{31BE21AA-7064-98AE-D760-834CB6E8AFB6}"/>
          </ac:picMkLst>
        </pc:picChg>
        <pc:picChg chg="add mod">
          <ac:chgData name="Daniel Floyd" userId="851ddede-1af0-421c-836d-660c03fda67b" providerId="ADAL" clId="{F11484E6-2640-4455-9747-51811CCF1F7D}" dt="2024-04-17T13:36:24.535" v="339" actId="1076"/>
          <ac:picMkLst>
            <pc:docMk/>
            <pc:sldMk cId="2517940247" sldId="2170"/>
            <ac:picMk id="6152" creationId="{EBC037DB-2534-B698-B562-192A26EAE084}"/>
          </ac:picMkLst>
        </pc:picChg>
      </pc:sldChg>
      <pc:sldChg chg="new del">
        <pc:chgData name="Daniel Floyd" userId="851ddede-1af0-421c-836d-660c03fda67b" providerId="ADAL" clId="{F11484E6-2640-4455-9747-51811CCF1F7D}" dt="2024-04-17T13:38:03.693" v="382" actId="2696"/>
        <pc:sldMkLst>
          <pc:docMk/>
          <pc:sldMk cId="136044686" sldId="2171"/>
        </pc:sldMkLst>
      </pc:sldChg>
      <pc:sldChg chg="addSp delSp modSp add mod">
        <pc:chgData name="Daniel Floyd" userId="851ddede-1af0-421c-836d-660c03fda67b" providerId="ADAL" clId="{F11484E6-2640-4455-9747-51811CCF1F7D}" dt="2024-04-17T13:43:57.934" v="834" actId="1076"/>
        <pc:sldMkLst>
          <pc:docMk/>
          <pc:sldMk cId="1479590309" sldId="2172"/>
        </pc:sldMkLst>
        <pc:spChg chg="mod">
          <ac:chgData name="Daniel Floyd" userId="851ddede-1af0-421c-836d-660c03fda67b" providerId="ADAL" clId="{F11484E6-2640-4455-9747-51811CCF1F7D}" dt="2024-04-17T13:42:31.807" v="578" actId="1076"/>
          <ac:spMkLst>
            <pc:docMk/>
            <pc:sldMk cId="1479590309" sldId="2172"/>
            <ac:spMk id="2" creationId="{3D1C5105-7773-D2C2-FB00-603A26FFACA6}"/>
          </ac:spMkLst>
        </pc:spChg>
        <pc:spChg chg="del">
          <ac:chgData name="Daniel Floyd" userId="851ddede-1af0-421c-836d-660c03fda67b" providerId="ADAL" clId="{F11484E6-2640-4455-9747-51811CCF1F7D}" dt="2024-04-17T13:38:09.302" v="385" actId="478"/>
          <ac:spMkLst>
            <pc:docMk/>
            <pc:sldMk cId="1479590309" sldId="2172"/>
            <ac:spMk id="5" creationId="{A6EC95D2-3329-4700-B5C5-ADCC3CCB0128}"/>
          </ac:spMkLst>
        </pc:spChg>
        <pc:spChg chg="add del mod">
          <ac:chgData name="Daniel Floyd" userId="851ddede-1af0-421c-836d-660c03fda67b" providerId="ADAL" clId="{F11484E6-2640-4455-9747-51811CCF1F7D}" dt="2024-04-17T13:40:35.777" v="562" actId="478"/>
          <ac:spMkLst>
            <pc:docMk/>
            <pc:sldMk cId="1479590309" sldId="2172"/>
            <ac:spMk id="6" creationId="{8A483623-2F2C-8D8F-260E-A0EC9F0AC5EB}"/>
          </ac:spMkLst>
        </pc:spChg>
        <pc:spChg chg="mod">
          <ac:chgData name="Daniel Floyd" userId="851ddede-1af0-421c-836d-660c03fda67b" providerId="ADAL" clId="{F11484E6-2640-4455-9747-51811CCF1F7D}" dt="2024-04-17T13:43:49.083" v="833" actId="20577"/>
          <ac:spMkLst>
            <pc:docMk/>
            <pc:sldMk cId="1479590309" sldId="2172"/>
            <ac:spMk id="9" creationId="{E15181A0-7839-C9AB-F09A-0E6C87744523}"/>
          </ac:spMkLst>
        </pc:spChg>
        <pc:picChg chg="del">
          <ac:chgData name="Daniel Floyd" userId="851ddede-1af0-421c-836d-660c03fda67b" providerId="ADAL" clId="{F11484E6-2640-4455-9747-51811CCF1F7D}" dt="2024-04-17T13:38:07.954" v="384" actId="478"/>
          <ac:picMkLst>
            <pc:docMk/>
            <pc:sldMk cId="1479590309" sldId="2172"/>
            <ac:picMk id="10" creationId="{4634744D-B308-8795-30AE-417B322559AA}"/>
          </ac:picMkLst>
        </pc:picChg>
        <pc:picChg chg="del">
          <ac:chgData name="Daniel Floyd" userId="851ddede-1af0-421c-836d-660c03fda67b" providerId="ADAL" clId="{F11484E6-2640-4455-9747-51811CCF1F7D}" dt="2024-04-17T13:38:07.437" v="383" actId="478"/>
          <ac:picMkLst>
            <pc:docMk/>
            <pc:sldMk cId="1479590309" sldId="2172"/>
            <ac:picMk id="11" creationId="{0072BC1B-54A4-48BA-8BEE-8E7635DC32A6}"/>
          </ac:picMkLst>
        </pc:picChg>
        <pc:picChg chg="mod">
          <ac:chgData name="Daniel Floyd" userId="851ddede-1af0-421c-836d-660c03fda67b" providerId="ADAL" clId="{F11484E6-2640-4455-9747-51811CCF1F7D}" dt="2024-04-17T13:42:28.453" v="577" actId="1076"/>
          <ac:picMkLst>
            <pc:docMk/>
            <pc:sldMk cId="1479590309" sldId="2172"/>
            <ac:picMk id="1026" creationId="{B8F624BC-DA0E-05CB-1185-D275953F9141}"/>
          </ac:picMkLst>
        </pc:picChg>
        <pc:picChg chg="add del mod">
          <ac:chgData name="Daniel Floyd" userId="851ddede-1af0-421c-836d-660c03fda67b" providerId="ADAL" clId="{F11484E6-2640-4455-9747-51811CCF1F7D}" dt="2024-04-17T13:40:50.565" v="567" actId="478"/>
          <ac:picMkLst>
            <pc:docMk/>
            <pc:sldMk cId="1479590309" sldId="2172"/>
            <ac:picMk id="7170" creationId="{0A3D0E56-FA93-D919-7F75-C18E8FC22DA2}"/>
          </ac:picMkLst>
        </pc:picChg>
        <pc:picChg chg="add mod">
          <ac:chgData name="Daniel Floyd" userId="851ddede-1af0-421c-836d-660c03fda67b" providerId="ADAL" clId="{F11484E6-2640-4455-9747-51811CCF1F7D}" dt="2024-04-17T13:43:57.934" v="834" actId="1076"/>
          <ac:picMkLst>
            <pc:docMk/>
            <pc:sldMk cId="1479590309" sldId="2172"/>
            <ac:picMk id="7172" creationId="{E6860AC5-2B30-AE8B-23B9-01175919B1A9}"/>
          </ac:picMkLst>
        </pc:picChg>
      </pc:sldChg>
      <pc:sldChg chg="modSp add mod ord">
        <pc:chgData name="Daniel Floyd" userId="851ddede-1af0-421c-836d-660c03fda67b" providerId="ADAL" clId="{F11484E6-2640-4455-9747-51811CCF1F7D}" dt="2024-04-17T13:47:01.426" v="1162" actId="20577"/>
        <pc:sldMkLst>
          <pc:docMk/>
          <pc:sldMk cId="1515182472" sldId="2173"/>
        </pc:sldMkLst>
        <pc:spChg chg="mod">
          <ac:chgData name="Daniel Floyd" userId="851ddede-1af0-421c-836d-660c03fda67b" providerId="ADAL" clId="{F11484E6-2640-4455-9747-51811CCF1F7D}" dt="2024-04-17T13:47:01.426" v="1162" actId="20577"/>
          <ac:spMkLst>
            <pc:docMk/>
            <pc:sldMk cId="1515182472" sldId="2173"/>
            <ac:spMk id="4" creationId="{775E257C-64E2-4E4E-A8AA-01245ADB8584}"/>
          </ac:spMkLst>
        </pc:spChg>
        <pc:spChg chg="mod">
          <ac:chgData name="Daniel Floyd" userId="851ddede-1af0-421c-836d-660c03fda67b" providerId="ADAL" clId="{F11484E6-2640-4455-9747-51811CCF1F7D}" dt="2024-04-17T13:45:51.503" v="1018" actId="1076"/>
          <ac:spMkLst>
            <pc:docMk/>
            <pc:sldMk cId="1515182472" sldId="2173"/>
            <ac:spMk id="10" creationId="{D0E44D04-FF18-6377-E84D-A682F5732C24}"/>
          </ac:spMkLst>
        </pc:spChg>
      </pc:sldChg>
      <pc:sldChg chg="modSp new mod">
        <pc:chgData name="Daniel Floyd" userId="851ddede-1af0-421c-836d-660c03fda67b" providerId="ADAL" clId="{F11484E6-2640-4455-9747-51811CCF1F7D}" dt="2024-04-17T13:56:10.059" v="1667" actId="207"/>
        <pc:sldMkLst>
          <pc:docMk/>
          <pc:sldMk cId="4157969157" sldId="2174"/>
        </pc:sldMkLst>
        <pc:spChg chg="mod">
          <ac:chgData name="Daniel Floyd" userId="851ddede-1af0-421c-836d-660c03fda67b" providerId="ADAL" clId="{F11484E6-2640-4455-9747-51811CCF1F7D}" dt="2024-04-17T13:56:10.059" v="1667" actId="207"/>
          <ac:spMkLst>
            <pc:docMk/>
            <pc:sldMk cId="4157969157" sldId="2174"/>
            <ac:spMk id="2" creationId="{EC5BAE8E-8C78-41DA-6C99-89616316858F}"/>
          </ac:spMkLst>
        </pc:spChg>
        <pc:spChg chg="mod">
          <ac:chgData name="Daniel Floyd" userId="851ddede-1af0-421c-836d-660c03fda67b" providerId="ADAL" clId="{F11484E6-2640-4455-9747-51811CCF1F7D}" dt="2024-04-17T13:48:01.244" v="1197" actId="20577"/>
          <ac:spMkLst>
            <pc:docMk/>
            <pc:sldMk cId="4157969157" sldId="2174"/>
            <ac:spMk id="3" creationId="{3534E68E-0835-6557-D5EF-B2EADCE2CE37}"/>
          </ac:spMkLst>
        </pc:spChg>
      </pc:sldChg>
      <pc:sldChg chg="addSp delSp modSp add mod ord">
        <pc:chgData name="Daniel Floyd" userId="851ddede-1af0-421c-836d-660c03fda67b" providerId="ADAL" clId="{F11484E6-2640-4455-9747-51811CCF1F7D}" dt="2024-04-17T14:07:06.445" v="2707" actId="20577"/>
        <pc:sldMkLst>
          <pc:docMk/>
          <pc:sldMk cId="417492834" sldId="2175"/>
        </pc:sldMkLst>
        <pc:spChg chg="mod">
          <ac:chgData name="Daniel Floyd" userId="851ddede-1af0-421c-836d-660c03fda67b" providerId="ADAL" clId="{F11484E6-2640-4455-9747-51811CCF1F7D}" dt="2024-04-17T13:49:32.753" v="1217" actId="20577"/>
          <ac:spMkLst>
            <pc:docMk/>
            <pc:sldMk cId="417492834" sldId="2175"/>
            <ac:spMk id="4" creationId="{775E257C-64E2-4E4E-A8AA-01245ADB8584}"/>
          </ac:spMkLst>
        </pc:spChg>
        <pc:spChg chg="mod">
          <ac:chgData name="Daniel Floyd" userId="851ddede-1af0-421c-836d-660c03fda67b" providerId="ADAL" clId="{F11484E6-2640-4455-9747-51811CCF1F7D}" dt="2024-04-17T14:07:06.445" v="2707" actId="20577"/>
          <ac:spMkLst>
            <pc:docMk/>
            <pc:sldMk cId="417492834" sldId="2175"/>
            <ac:spMk id="10" creationId="{D0E44D04-FF18-6377-E84D-A682F5732C24}"/>
          </ac:spMkLst>
        </pc:spChg>
        <pc:picChg chg="del">
          <ac:chgData name="Daniel Floyd" userId="851ddede-1af0-421c-836d-660c03fda67b" providerId="ADAL" clId="{F11484E6-2640-4455-9747-51811CCF1F7D}" dt="2024-04-17T13:49:35.814" v="1220" actId="478"/>
          <ac:picMkLst>
            <pc:docMk/>
            <pc:sldMk cId="417492834" sldId="2175"/>
            <ac:picMk id="13" creationId="{A3974F9D-CCFD-16FE-1925-3A1D7607DAFA}"/>
          </ac:picMkLst>
        </pc:picChg>
        <pc:picChg chg="del">
          <ac:chgData name="Daniel Floyd" userId="851ddede-1af0-421c-836d-660c03fda67b" providerId="ADAL" clId="{F11484E6-2640-4455-9747-51811CCF1F7D}" dt="2024-04-17T13:49:34.698" v="1218" actId="478"/>
          <ac:picMkLst>
            <pc:docMk/>
            <pc:sldMk cId="417492834" sldId="2175"/>
            <ac:picMk id="2050" creationId="{931401AD-A673-7113-4328-74F9CE33301E}"/>
          </ac:picMkLst>
        </pc:picChg>
        <pc:picChg chg="del">
          <ac:chgData name="Daniel Floyd" userId="851ddede-1af0-421c-836d-660c03fda67b" providerId="ADAL" clId="{F11484E6-2640-4455-9747-51811CCF1F7D}" dt="2024-04-17T13:49:35.350" v="1219" actId="478"/>
          <ac:picMkLst>
            <pc:docMk/>
            <pc:sldMk cId="417492834" sldId="2175"/>
            <ac:picMk id="2052" creationId="{1827BDA3-A2C2-11FF-3F03-FAF615AC7190}"/>
          </ac:picMkLst>
        </pc:picChg>
        <pc:picChg chg="add mod">
          <ac:chgData name="Daniel Floyd" userId="851ddede-1af0-421c-836d-660c03fda67b" providerId="ADAL" clId="{F11484E6-2640-4455-9747-51811CCF1F7D}" dt="2024-04-17T14:06:38.358" v="2691" actId="14100"/>
          <ac:picMkLst>
            <pc:docMk/>
            <pc:sldMk cId="417492834" sldId="2175"/>
            <ac:picMk id="10242" creationId="{07524CB9-66F3-6AB3-8DA0-5A249C856474}"/>
          </ac:picMkLst>
        </pc:picChg>
      </pc:sldChg>
      <pc:sldChg chg="new del">
        <pc:chgData name="Daniel Floyd" userId="851ddede-1af0-421c-836d-660c03fda67b" providerId="ADAL" clId="{F11484E6-2640-4455-9747-51811CCF1F7D}" dt="2024-04-17T13:48:59.577" v="1204" actId="47"/>
        <pc:sldMkLst>
          <pc:docMk/>
          <pc:sldMk cId="3941178645" sldId="2175"/>
        </pc:sldMkLst>
      </pc:sldChg>
      <pc:sldChg chg="addSp modSp new mod">
        <pc:chgData name="Daniel Floyd" userId="851ddede-1af0-421c-836d-660c03fda67b" providerId="ADAL" clId="{F11484E6-2640-4455-9747-51811CCF1F7D}" dt="2024-04-17T14:01:24.053" v="2471" actId="1076"/>
        <pc:sldMkLst>
          <pc:docMk/>
          <pc:sldMk cId="1742624377" sldId="2176"/>
        </pc:sldMkLst>
        <pc:spChg chg="mod">
          <ac:chgData name="Daniel Floyd" userId="851ddede-1af0-421c-836d-660c03fda67b" providerId="ADAL" clId="{F11484E6-2640-4455-9747-51811CCF1F7D}" dt="2024-04-17T14:01:24.053" v="2471" actId="1076"/>
          <ac:spMkLst>
            <pc:docMk/>
            <pc:sldMk cId="1742624377" sldId="2176"/>
            <ac:spMk id="2" creationId="{FC0823A8-AEF6-615C-58C9-423CDEBDD8E6}"/>
          </ac:spMkLst>
        </pc:spChg>
        <pc:spChg chg="mod">
          <ac:chgData name="Daniel Floyd" userId="851ddede-1af0-421c-836d-660c03fda67b" providerId="ADAL" clId="{F11484E6-2640-4455-9747-51811CCF1F7D}" dt="2024-04-17T13:56:34.837" v="1697" actId="20577"/>
          <ac:spMkLst>
            <pc:docMk/>
            <pc:sldMk cId="1742624377" sldId="2176"/>
            <ac:spMk id="3" creationId="{A672DE7E-9F4E-AD1A-F800-0C48166A8637}"/>
          </ac:spMkLst>
        </pc:spChg>
        <pc:picChg chg="add mod">
          <ac:chgData name="Daniel Floyd" userId="851ddede-1af0-421c-836d-660c03fda67b" providerId="ADAL" clId="{F11484E6-2640-4455-9747-51811CCF1F7D}" dt="2024-04-17T13:56:49.485" v="1700" actId="1076"/>
          <ac:picMkLst>
            <pc:docMk/>
            <pc:sldMk cId="1742624377" sldId="2176"/>
            <ac:picMk id="4" creationId="{19212356-4726-2C21-CF1F-A7FFA56E1FE0}"/>
          </ac:picMkLst>
        </pc:picChg>
        <pc:picChg chg="add mod">
          <ac:chgData name="Daniel Floyd" userId="851ddede-1af0-421c-836d-660c03fda67b" providerId="ADAL" clId="{F11484E6-2640-4455-9747-51811CCF1F7D}" dt="2024-04-17T13:56:49.485" v="1700" actId="1076"/>
          <ac:picMkLst>
            <pc:docMk/>
            <pc:sldMk cId="1742624377" sldId="2176"/>
            <ac:picMk id="5" creationId="{9823970F-9387-E338-8350-120BCB97383B}"/>
          </ac:picMkLst>
        </pc:picChg>
      </pc:sldChg>
      <pc:sldChg chg="delSp modSp add mod ord">
        <pc:chgData name="Daniel Floyd" userId="851ddede-1af0-421c-836d-660c03fda67b" providerId="ADAL" clId="{F11484E6-2640-4455-9747-51811CCF1F7D}" dt="2024-04-17T14:09:45.661" v="2737" actId="20577"/>
        <pc:sldMkLst>
          <pc:docMk/>
          <pc:sldMk cId="32604907" sldId="2177"/>
        </pc:sldMkLst>
        <pc:spChg chg="mod">
          <ac:chgData name="Daniel Floyd" userId="851ddede-1af0-421c-836d-660c03fda67b" providerId="ADAL" clId="{F11484E6-2640-4455-9747-51811CCF1F7D}" dt="2024-04-17T14:09:45.661" v="2737" actId="20577"/>
          <ac:spMkLst>
            <pc:docMk/>
            <pc:sldMk cId="32604907" sldId="2177"/>
            <ac:spMk id="3" creationId="{EC0718F0-0D8C-EA21-EFCA-F8BAAEC668B9}"/>
          </ac:spMkLst>
        </pc:spChg>
        <pc:spChg chg="mod">
          <ac:chgData name="Daniel Floyd" userId="851ddede-1af0-421c-836d-660c03fda67b" providerId="ADAL" clId="{F11484E6-2640-4455-9747-51811CCF1F7D}" dt="2024-04-17T14:09:39.284" v="2729" actId="14100"/>
          <ac:spMkLst>
            <pc:docMk/>
            <pc:sldMk cId="32604907" sldId="2177"/>
            <ac:spMk id="8" creationId="{45E620AD-BC34-4C8F-7E31-7C289318E208}"/>
          </ac:spMkLst>
        </pc:spChg>
        <pc:picChg chg="del">
          <ac:chgData name="Daniel Floyd" userId="851ddede-1af0-421c-836d-660c03fda67b" providerId="ADAL" clId="{F11484E6-2640-4455-9747-51811CCF1F7D}" dt="2024-04-17T14:09:17.005" v="2723" actId="478"/>
          <ac:picMkLst>
            <pc:docMk/>
            <pc:sldMk cId="32604907" sldId="2177"/>
            <ac:picMk id="4098" creationId="{F5E26B66-5FE4-15B2-4581-98DB1C132174}"/>
          </ac:picMkLst>
        </pc:picChg>
      </pc:sldChg>
      <pc:sldChg chg="new del">
        <pc:chgData name="Daniel Floyd" userId="851ddede-1af0-421c-836d-660c03fda67b" providerId="ADAL" clId="{F11484E6-2640-4455-9747-51811CCF1F7D}" dt="2024-04-17T14:04:46.502" v="2664" actId="2696"/>
        <pc:sldMkLst>
          <pc:docMk/>
          <pc:sldMk cId="2528860181" sldId="2177"/>
        </pc:sldMkLst>
      </pc:sldChg>
      <pc:sldChg chg="new del">
        <pc:chgData name="Daniel Floyd" userId="851ddede-1af0-421c-836d-660c03fda67b" providerId="ADAL" clId="{F11484E6-2640-4455-9747-51811CCF1F7D}" dt="2024-04-17T14:10:25.648" v="2740" actId="2696"/>
        <pc:sldMkLst>
          <pc:docMk/>
          <pc:sldMk cId="2626062550" sldId="2178"/>
        </pc:sldMkLst>
      </pc:sldChg>
      <pc:sldChg chg="addSp delSp modSp add mod">
        <pc:chgData name="Daniel Floyd" userId="851ddede-1af0-421c-836d-660c03fda67b" providerId="ADAL" clId="{F11484E6-2640-4455-9747-51811CCF1F7D}" dt="2024-04-17T14:13:12.756" v="2768" actId="1076"/>
        <pc:sldMkLst>
          <pc:docMk/>
          <pc:sldMk cId="3882003892" sldId="2178"/>
        </pc:sldMkLst>
        <pc:spChg chg="mod">
          <ac:chgData name="Daniel Floyd" userId="851ddede-1af0-421c-836d-660c03fda67b" providerId="ADAL" clId="{F11484E6-2640-4455-9747-51811CCF1F7D}" dt="2024-04-17T14:11:21.893" v="2754" actId="20577"/>
          <ac:spMkLst>
            <pc:docMk/>
            <pc:sldMk cId="3882003892" sldId="2178"/>
            <ac:spMk id="3" creationId="{78D6A78B-2DF7-74E1-01AB-71DFAC290C08}"/>
          </ac:spMkLst>
        </pc:spChg>
        <pc:picChg chg="add mod">
          <ac:chgData name="Daniel Floyd" userId="851ddede-1af0-421c-836d-660c03fda67b" providerId="ADAL" clId="{F11484E6-2640-4455-9747-51811CCF1F7D}" dt="2024-04-17T14:13:12.756" v="2768" actId="1076"/>
          <ac:picMkLst>
            <pc:docMk/>
            <pc:sldMk cId="3882003892" sldId="2178"/>
            <ac:picMk id="4" creationId="{365BACB3-7051-26A5-474E-CAB2474A2EFE}"/>
          </ac:picMkLst>
        </pc:picChg>
        <pc:picChg chg="del">
          <ac:chgData name="Daniel Floyd" userId="851ddede-1af0-421c-836d-660c03fda67b" providerId="ADAL" clId="{F11484E6-2640-4455-9747-51811CCF1F7D}" dt="2024-04-17T14:11:23.911" v="2755" actId="478"/>
          <ac:picMkLst>
            <pc:docMk/>
            <pc:sldMk cId="3882003892" sldId="2178"/>
            <ac:picMk id="5" creationId="{CA085D8E-113F-CFB4-9E92-740CBA5692C0}"/>
          </ac:picMkLst>
        </pc:picChg>
        <pc:picChg chg="del">
          <ac:chgData name="Daniel Floyd" userId="851ddede-1af0-421c-836d-660c03fda67b" providerId="ADAL" clId="{F11484E6-2640-4455-9747-51811CCF1F7D}" dt="2024-04-17T14:11:24.687" v="2756" actId="478"/>
          <ac:picMkLst>
            <pc:docMk/>
            <pc:sldMk cId="3882003892" sldId="2178"/>
            <ac:picMk id="7" creationId="{FDDE2282-853A-2BEB-4D3C-1B5F0D2BC14D}"/>
          </ac:picMkLst>
        </pc:picChg>
        <pc:picChg chg="add mod">
          <ac:chgData name="Daniel Floyd" userId="851ddede-1af0-421c-836d-660c03fda67b" providerId="ADAL" clId="{F11484E6-2640-4455-9747-51811CCF1F7D}" dt="2024-04-17T14:13:12.756" v="2768" actId="1076"/>
          <ac:picMkLst>
            <pc:docMk/>
            <pc:sldMk cId="3882003892" sldId="2178"/>
            <ac:picMk id="11266" creationId="{9B584328-2BA1-DB7A-453A-41DD7A611C90}"/>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159B774-F496-488E-B468-57390CA3331E}" type="datetimeFigureOut">
              <a:rPr lang="en-GB" smtClean="0"/>
              <a:t>17/04/2024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Tree>
    <p:extLst>
      <p:ext uri="{BB962C8B-B14F-4D97-AF65-F5344CB8AC3E}">
        <p14:creationId xmlns:p14="http://schemas.microsoft.com/office/powerpoint/2010/main" val="35385706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C9DEF985-064C-4729-B32E-76C3FE5E2C34}" type="datetimeFigureOut">
              <a:rPr lang="en-GB" smtClean="0"/>
              <a:t>17/04/2024</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789EF654-E966-43D1-9681-26AFDD43874D}" type="slidenum">
              <a:rPr lang="en-GB" smtClean="0"/>
              <a:t>‹#›</a:t>
            </a:fld>
            <a:endParaRPr lang="en-GB"/>
          </a:p>
        </p:txBody>
      </p:sp>
    </p:spTree>
    <p:extLst>
      <p:ext uri="{BB962C8B-B14F-4D97-AF65-F5344CB8AC3E}">
        <p14:creationId xmlns:p14="http://schemas.microsoft.com/office/powerpoint/2010/main" val="3494927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solidFill>
                  <a:schemeClr val="bg1"/>
                </a:solidFill>
              </a:rPr>
              <a:t>Platform 21 © Associated Architects</a:t>
            </a:r>
          </a:p>
        </p:txBody>
      </p:sp>
      <p:sp>
        <p:nvSpPr>
          <p:cNvPr id="4" name="Slide Number Placeholder 3"/>
          <p:cNvSpPr>
            <a:spLocks noGrp="1"/>
          </p:cNvSpPr>
          <p:nvPr>
            <p:ph type="sldNum" sz="quarter" idx="10"/>
          </p:nvPr>
        </p:nvSpPr>
        <p:spPr/>
        <p:txBody>
          <a:bodyPr/>
          <a:lstStyle/>
          <a:p>
            <a:fld id="{789EF654-E966-43D1-9681-26AFDD43874D}" type="slidenum">
              <a:rPr lang="en-GB" smtClean="0"/>
              <a:t>1</a:t>
            </a:fld>
            <a:endParaRPr lang="en-GB"/>
          </a:p>
        </p:txBody>
      </p:sp>
    </p:spTree>
    <p:extLst>
      <p:ext uri="{BB962C8B-B14F-4D97-AF65-F5344CB8AC3E}">
        <p14:creationId xmlns:p14="http://schemas.microsoft.com/office/powerpoint/2010/main" val="4416213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One </a:t>
            </a:r>
            <a:r>
              <a:rPr lang="en-GB" dirty="0" err="1"/>
              <a:t>Heddon</a:t>
            </a:r>
            <a:r>
              <a:rPr lang="en-GB" dirty="0"/>
              <a:t> Street is included as a project sheet example using the project sheet slide master layout.</a:t>
            </a:r>
          </a:p>
        </p:txBody>
      </p:sp>
      <p:sp>
        <p:nvSpPr>
          <p:cNvPr id="4" name="Slide Number Placeholder 3"/>
          <p:cNvSpPr>
            <a:spLocks noGrp="1"/>
          </p:cNvSpPr>
          <p:nvPr>
            <p:ph type="sldNum" sz="quarter" idx="5"/>
          </p:nvPr>
        </p:nvSpPr>
        <p:spPr/>
        <p:txBody>
          <a:bodyPr/>
          <a:lstStyle/>
          <a:p>
            <a:fld id="{789EF654-E966-43D1-9681-26AFDD43874D}" type="slidenum">
              <a:rPr lang="en-GB" smtClean="0"/>
              <a:t>13</a:t>
            </a:fld>
            <a:endParaRPr lang="en-GB"/>
          </a:p>
        </p:txBody>
      </p:sp>
    </p:spTree>
    <p:extLst>
      <p:ext uri="{BB962C8B-B14F-4D97-AF65-F5344CB8AC3E}">
        <p14:creationId xmlns:p14="http://schemas.microsoft.com/office/powerpoint/2010/main" val="11705945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9EF654-E966-43D1-9681-26AFDD43874D}" type="slidenum">
              <a:rPr lang="en-GB" smtClean="0"/>
              <a:t>19</a:t>
            </a:fld>
            <a:endParaRPr lang="en-GB"/>
          </a:p>
        </p:txBody>
      </p:sp>
    </p:spTree>
    <p:extLst>
      <p:ext uri="{BB962C8B-B14F-4D97-AF65-F5344CB8AC3E}">
        <p14:creationId xmlns:p14="http://schemas.microsoft.com/office/powerpoint/2010/main" val="16525208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9EF654-E966-43D1-9681-26AFDD43874D}" type="slidenum">
              <a:rPr lang="en-GB" smtClean="0"/>
              <a:t>27</a:t>
            </a:fld>
            <a:endParaRPr lang="en-GB"/>
          </a:p>
        </p:txBody>
      </p:sp>
    </p:spTree>
    <p:extLst>
      <p:ext uri="{BB962C8B-B14F-4D97-AF65-F5344CB8AC3E}">
        <p14:creationId xmlns:p14="http://schemas.microsoft.com/office/powerpoint/2010/main" val="33286108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89EF654-E966-43D1-9681-26AFDD43874D}" type="slidenum">
              <a:rPr lang="en-GB" smtClean="0"/>
              <a:t>32</a:t>
            </a:fld>
            <a:endParaRPr lang="en-GB"/>
          </a:p>
        </p:txBody>
      </p:sp>
    </p:spTree>
    <p:extLst>
      <p:ext uri="{BB962C8B-B14F-4D97-AF65-F5344CB8AC3E}">
        <p14:creationId xmlns:p14="http://schemas.microsoft.com/office/powerpoint/2010/main" val="1868992808"/>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10.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6" Type="http://schemas.openxmlformats.org/officeDocument/2006/relationships/image" Target="../media/image36.jpeg"/><Relationship Id="rId21" Type="http://schemas.openxmlformats.org/officeDocument/2006/relationships/image" Target="../media/image31.png"/><Relationship Id="rId34" Type="http://schemas.openxmlformats.org/officeDocument/2006/relationships/image" Target="../media/image44.svg"/><Relationship Id="rId42" Type="http://schemas.openxmlformats.org/officeDocument/2006/relationships/image" Target="../media/image52.png"/><Relationship Id="rId47" Type="http://schemas.openxmlformats.org/officeDocument/2006/relationships/image" Target="../media/image57.jpeg"/><Relationship Id="rId50" Type="http://schemas.openxmlformats.org/officeDocument/2006/relationships/image" Target="../media/image60.jpeg"/><Relationship Id="rId55" Type="http://schemas.openxmlformats.org/officeDocument/2006/relationships/image" Target="../media/image65.svg"/><Relationship Id="rId63" Type="http://schemas.openxmlformats.org/officeDocument/2006/relationships/image" Target="../media/image73.png"/><Relationship Id="rId7" Type="http://schemas.openxmlformats.org/officeDocument/2006/relationships/image" Target="../media/image17.svg"/><Relationship Id="rId2" Type="http://schemas.openxmlformats.org/officeDocument/2006/relationships/image" Target="../media/image12.jpeg"/><Relationship Id="rId16" Type="http://schemas.openxmlformats.org/officeDocument/2006/relationships/image" Target="../media/image26.svg"/><Relationship Id="rId29" Type="http://schemas.openxmlformats.org/officeDocument/2006/relationships/image" Target="../media/image39.jpeg"/><Relationship Id="rId11" Type="http://schemas.openxmlformats.org/officeDocument/2006/relationships/image" Target="../media/image21.jpeg"/><Relationship Id="rId24" Type="http://schemas.openxmlformats.org/officeDocument/2006/relationships/image" Target="../media/image34.png"/><Relationship Id="rId32" Type="http://schemas.openxmlformats.org/officeDocument/2006/relationships/image" Target="../media/image42.jpeg"/><Relationship Id="rId37" Type="http://schemas.openxmlformats.org/officeDocument/2006/relationships/image" Target="../media/image47.svg"/><Relationship Id="rId40" Type="http://schemas.openxmlformats.org/officeDocument/2006/relationships/image" Target="../media/image50.svg"/><Relationship Id="rId45" Type="http://schemas.openxmlformats.org/officeDocument/2006/relationships/image" Target="../media/image55.png"/><Relationship Id="rId53" Type="http://schemas.openxmlformats.org/officeDocument/2006/relationships/image" Target="../media/image63.jpeg"/><Relationship Id="rId58" Type="http://schemas.openxmlformats.org/officeDocument/2006/relationships/image" Target="../media/image68.svg"/><Relationship Id="rId66" Type="http://schemas.openxmlformats.org/officeDocument/2006/relationships/image" Target="../media/image76.png"/><Relationship Id="rId5" Type="http://schemas.openxmlformats.org/officeDocument/2006/relationships/image" Target="../media/image15.jpeg"/><Relationship Id="rId61" Type="http://schemas.openxmlformats.org/officeDocument/2006/relationships/image" Target="../media/image71.svg"/><Relationship Id="rId19" Type="http://schemas.openxmlformats.org/officeDocument/2006/relationships/image" Target="../media/image29.svg"/><Relationship Id="rId14" Type="http://schemas.openxmlformats.org/officeDocument/2006/relationships/image" Target="../media/image24.jpeg"/><Relationship Id="rId22" Type="http://schemas.openxmlformats.org/officeDocument/2006/relationships/image" Target="../media/image32.svg"/><Relationship Id="rId27" Type="http://schemas.openxmlformats.org/officeDocument/2006/relationships/image" Target="../media/image37.png"/><Relationship Id="rId30" Type="http://schemas.openxmlformats.org/officeDocument/2006/relationships/image" Target="../media/image40.png"/><Relationship Id="rId35" Type="http://schemas.openxmlformats.org/officeDocument/2006/relationships/image" Target="../media/image45.jpeg"/><Relationship Id="rId43" Type="http://schemas.openxmlformats.org/officeDocument/2006/relationships/image" Target="../media/image53.svg"/><Relationship Id="rId48" Type="http://schemas.openxmlformats.org/officeDocument/2006/relationships/image" Target="../media/image58.png"/><Relationship Id="rId56" Type="http://schemas.openxmlformats.org/officeDocument/2006/relationships/image" Target="../media/image66.jpeg"/><Relationship Id="rId64" Type="http://schemas.openxmlformats.org/officeDocument/2006/relationships/image" Target="../media/image74.svg"/><Relationship Id="rId8" Type="http://schemas.openxmlformats.org/officeDocument/2006/relationships/image" Target="../media/image18.jpeg"/><Relationship Id="rId51" Type="http://schemas.openxmlformats.org/officeDocument/2006/relationships/image" Target="../media/image61.png"/><Relationship Id="rId3" Type="http://schemas.openxmlformats.org/officeDocument/2006/relationships/image" Target="../media/image13.png"/><Relationship Id="rId12" Type="http://schemas.openxmlformats.org/officeDocument/2006/relationships/image" Target="../media/image22.png"/><Relationship Id="rId17" Type="http://schemas.openxmlformats.org/officeDocument/2006/relationships/image" Target="../media/image27.jpeg"/><Relationship Id="rId25" Type="http://schemas.openxmlformats.org/officeDocument/2006/relationships/image" Target="../media/image35.svg"/><Relationship Id="rId33" Type="http://schemas.openxmlformats.org/officeDocument/2006/relationships/image" Target="../media/image43.png"/><Relationship Id="rId38" Type="http://schemas.openxmlformats.org/officeDocument/2006/relationships/image" Target="../media/image48.jpeg"/><Relationship Id="rId46" Type="http://schemas.openxmlformats.org/officeDocument/2006/relationships/image" Target="../media/image56.svg"/><Relationship Id="rId59" Type="http://schemas.openxmlformats.org/officeDocument/2006/relationships/image" Target="../media/image69.jpeg"/><Relationship Id="rId67" Type="http://schemas.openxmlformats.org/officeDocument/2006/relationships/image" Target="../media/image77.svg"/><Relationship Id="rId20" Type="http://schemas.openxmlformats.org/officeDocument/2006/relationships/image" Target="../media/image30.jpeg"/><Relationship Id="rId41" Type="http://schemas.openxmlformats.org/officeDocument/2006/relationships/image" Target="../media/image51.jpeg"/><Relationship Id="rId54" Type="http://schemas.openxmlformats.org/officeDocument/2006/relationships/image" Target="../media/image64.png"/><Relationship Id="rId62" Type="http://schemas.openxmlformats.org/officeDocument/2006/relationships/image" Target="../media/image72.jpeg"/><Relationship Id="rId1" Type="http://schemas.openxmlformats.org/officeDocument/2006/relationships/slideMaster" Target="../slideMasters/slideMaster1.xml"/><Relationship Id="rId6" Type="http://schemas.openxmlformats.org/officeDocument/2006/relationships/image" Target="../media/image16.png"/><Relationship Id="rId15" Type="http://schemas.openxmlformats.org/officeDocument/2006/relationships/image" Target="../media/image25.png"/><Relationship Id="rId23" Type="http://schemas.openxmlformats.org/officeDocument/2006/relationships/image" Target="../media/image33.jpeg"/><Relationship Id="rId28" Type="http://schemas.openxmlformats.org/officeDocument/2006/relationships/image" Target="../media/image38.svg"/><Relationship Id="rId36" Type="http://schemas.openxmlformats.org/officeDocument/2006/relationships/image" Target="../media/image46.png"/><Relationship Id="rId49" Type="http://schemas.openxmlformats.org/officeDocument/2006/relationships/image" Target="../media/image59.svg"/><Relationship Id="rId57" Type="http://schemas.openxmlformats.org/officeDocument/2006/relationships/image" Target="../media/image67.png"/><Relationship Id="rId10" Type="http://schemas.openxmlformats.org/officeDocument/2006/relationships/image" Target="../media/image20.svg"/><Relationship Id="rId31" Type="http://schemas.openxmlformats.org/officeDocument/2006/relationships/image" Target="../media/image41.svg"/><Relationship Id="rId44" Type="http://schemas.openxmlformats.org/officeDocument/2006/relationships/image" Target="../media/image54.jpeg"/><Relationship Id="rId52" Type="http://schemas.openxmlformats.org/officeDocument/2006/relationships/image" Target="../media/image62.svg"/><Relationship Id="rId60" Type="http://schemas.openxmlformats.org/officeDocument/2006/relationships/image" Target="../media/image70.png"/><Relationship Id="rId65" Type="http://schemas.openxmlformats.org/officeDocument/2006/relationships/image" Target="../media/image75.jpeg"/><Relationship Id="rId4" Type="http://schemas.openxmlformats.org/officeDocument/2006/relationships/image" Target="../media/image14.svg"/><Relationship Id="rId9" Type="http://schemas.openxmlformats.org/officeDocument/2006/relationships/image" Target="../media/image19.png"/><Relationship Id="rId13" Type="http://schemas.openxmlformats.org/officeDocument/2006/relationships/image" Target="../media/image23.svg"/><Relationship Id="rId18" Type="http://schemas.openxmlformats.org/officeDocument/2006/relationships/image" Target="../media/image28.png"/><Relationship Id="rId39" Type="http://schemas.openxmlformats.org/officeDocument/2006/relationships/image" Target="../media/image49.png"/></Relationships>
</file>

<file path=ppt/slideLayouts/_rels/slideLayout5.xml.rels><?xml version="1.0" encoding="UTF-8" standalone="yes"?>
<Relationships xmlns="http://schemas.openxmlformats.org/package/2006/relationships"><Relationship Id="rId13" Type="http://schemas.openxmlformats.org/officeDocument/2006/relationships/image" Target="../media/image89.jpeg"/><Relationship Id="rId18" Type="http://schemas.openxmlformats.org/officeDocument/2006/relationships/image" Target="../media/image94.svg"/><Relationship Id="rId26" Type="http://schemas.openxmlformats.org/officeDocument/2006/relationships/image" Target="../media/image102.png"/><Relationship Id="rId39" Type="http://schemas.openxmlformats.org/officeDocument/2006/relationships/image" Target="../media/image115.svg"/><Relationship Id="rId21" Type="http://schemas.openxmlformats.org/officeDocument/2006/relationships/image" Target="../media/image97.svg"/><Relationship Id="rId34" Type="http://schemas.openxmlformats.org/officeDocument/2006/relationships/image" Target="../media/image110.jpeg"/><Relationship Id="rId42" Type="http://schemas.openxmlformats.org/officeDocument/2006/relationships/image" Target="../media/image118.svg"/><Relationship Id="rId47" Type="http://schemas.openxmlformats.org/officeDocument/2006/relationships/image" Target="../media/image123.svg"/><Relationship Id="rId50" Type="http://schemas.openxmlformats.org/officeDocument/2006/relationships/image" Target="../media/image126.svg"/><Relationship Id="rId55" Type="http://schemas.openxmlformats.org/officeDocument/2006/relationships/image" Target="../media/image131.svg"/><Relationship Id="rId7" Type="http://schemas.openxmlformats.org/officeDocument/2006/relationships/image" Target="../media/image83.jpeg"/><Relationship Id="rId2" Type="http://schemas.openxmlformats.org/officeDocument/2006/relationships/image" Target="../media/image78.jpeg"/><Relationship Id="rId16" Type="http://schemas.openxmlformats.org/officeDocument/2006/relationships/image" Target="../media/image92.jpeg"/><Relationship Id="rId29" Type="http://schemas.openxmlformats.org/officeDocument/2006/relationships/image" Target="../media/image105.png"/><Relationship Id="rId11" Type="http://schemas.openxmlformats.org/officeDocument/2006/relationships/image" Target="../media/image87.png"/><Relationship Id="rId24" Type="http://schemas.openxmlformats.org/officeDocument/2006/relationships/image" Target="../media/image100.svg"/><Relationship Id="rId32" Type="http://schemas.openxmlformats.org/officeDocument/2006/relationships/image" Target="../media/image108.png"/><Relationship Id="rId37" Type="http://schemas.openxmlformats.org/officeDocument/2006/relationships/image" Target="../media/image113.jpeg"/><Relationship Id="rId40" Type="http://schemas.openxmlformats.org/officeDocument/2006/relationships/image" Target="../media/image116.jpeg"/><Relationship Id="rId45" Type="http://schemas.openxmlformats.org/officeDocument/2006/relationships/image" Target="../media/image121.svg"/><Relationship Id="rId53" Type="http://schemas.openxmlformats.org/officeDocument/2006/relationships/image" Target="../media/image129.svg"/><Relationship Id="rId5" Type="http://schemas.openxmlformats.org/officeDocument/2006/relationships/image" Target="../media/image81.png"/><Relationship Id="rId10" Type="http://schemas.openxmlformats.org/officeDocument/2006/relationships/image" Target="../media/image86.jpeg"/><Relationship Id="rId19" Type="http://schemas.openxmlformats.org/officeDocument/2006/relationships/image" Target="../media/image95.jpeg"/><Relationship Id="rId31" Type="http://schemas.openxmlformats.org/officeDocument/2006/relationships/image" Target="../media/image107.jpeg"/><Relationship Id="rId44" Type="http://schemas.openxmlformats.org/officeDocument/2006/relationships/image" Target="../media/image120.png"/><Relationship Id="rId52" Type="http://schemas.openxmlformats.org/officeDocument/2006/relationships/image" Target="../media/image128.png"/><Relationship Id="rId4" Type="http://schemas.openxmlformats.org/officeDocument/2006/relationships/image" Target="../media/image80.jpeg"/><Relationship Id="rId9" Type="http://schemas.openxmlformats.org/officeDocument/2006/relationships/image" Target="../media/image85.svg"/><Relationship Id="rId14" Type="http://schemas.openxmlformats.org/officeDocument/2006/relationships/image" Target="../media/image90.png"/><Relationship Id="rId22" Type="http://schemas.openxmlformats.org/officeDocument/2006/relationships/image" Target="../media/image98.jpeg"/><Relationship Id="rId27" Type="http://schemas.openxmlformats.org/officeDocument/2006/relationships/image" Target="../media/image103.svg"/><Relationship Id="rId30" Type="http://schemas.openxmlformats.org/officeDocument/2006/relationships/image" Target="../media/image106.svg"/><Relationship Id="rId35" Type="http://schemas.openxmlformats.org/officeDocument/2006/relationships/image" Target="../media/image111.png"/><Relationship Id="rId43" Type="http://schemas.openxmlformats.org/officeDocument/2006/relationships/image" Target="../media/image119.jpeg"/><Relationship Id="rId48" Type="http://schemas.openxmlformats.org/officeDocument/2006/relationships/image" Target="../media/image124.jpeg"/><Relationship Id="rId8" Type="http://schemas.openxmlformats.org/officeDocument/2006/relationships/image" Target="../media/image84.png"/><Relationship Id="rId51" Type="http://schemas.openxmlformats.org/officeDocument/2006/relationships/image" Target="../media/image127.jpeg"/><Relationship Id="rId3" Type="http://schemas.openxmlformats.org/officeDocument/2006/relationships/image" Target="../media/image79.jpeg"/><Relationship Id="rId12" Type="http://schemas.openxmlformats.org/officeDocument/2006/relationships/image" Target="../media/image88.svg"/><Relationship Id="rId17" Type="http://schemas.openxmlformats.org/officeDocument/2006/relationships/image" Target="../media/image93.png"/><Relationship Id="rId25" Type="http://schemas.openxmlformats.org/officeDocument/2006/relationships/image" Target="../media/image101.jpeg"/><Relationship Id="rId33" Type="http://schemas.openxmlformats.org/officeDocument/2006/relationships/image" Target="../media/image109.svg"/><Relationship Id="rId38" Type="http://schemas.openxmlformats.org/officeDocument/2006/relationships/image" Target="../media/image114.png"/><Relationship Id="rId46" Type="http://schemas.openxmlformats.org/officeDocument/2006/relationships/image" Target="../media/image122.png"/><Relationship Id="rId20" Type="http://schemas.openxmlformats.org/officeDocument/2006/relationships/image" Target="../media/image96.png"/><Relationship Id="rId41" Type="http://schemas.openxmlformats.org/officeDocument/2006/relationships/image" Target="../media/image117.png"/><Relationship Id="rId54" Type="http://schemas.openxmlformats.org/officeDocument/2006/relationships/image" Target="../media/image130.png"/><Relationship Id="rId1" Type="http://schemas.openxmlformats.org/officeDocument/2006/relationships/slideMaster" Target="../slideMasters/slideMaster1.xml"/><Relationship Id="rId6" Type="http://schemas.openxmlformats.org/officeDocument/2006/relationships/image" Target="../media/image82.svg"/><Relationship Id="rId15" Type="http://schemas.openxmlformats.org/officeDocument/2006/relationships/image" Target="../media/image91.svg"/><Relationship Id="rId23" Type="http://schemas.openxmlformats.org/officeDocument/2006/relationships/image" Target="../media/image99.png"/><Relationship Id="rId28" Type="http://schemas.openxmlformats.org/officeDocument/2006/relationships/image" Target="../media/image104.jpeg"/><Relationship Id="rId36" Type="http://schemas.openxmlformats.org/officeDocument/2006/relationships/image" Target="../media/image112.svg"/><Relationship Id="rId49" Type="http://schemas.openxmlformats.org/officeDocument/2006/relationships/image" Target="../media/image125.png"/></Relationships>
</file>

<file path=ppt/slideLayouts/_rels/slideLayout6.xml.rels><?xml version="1.0" encoding="UTF-8" standalone="yes"?>
<Relationships xmlns="http://schemas.openxmlformats.org/package/2006/relationships"><Relationship Id="rId13" Type="http://schemas.openxmlformats.org/officeDocument/2006/relationships/image" Target="../media/image143.svg"/><Relationship Id="rId18" Type="http://schemas.openxmlformats.org/officeDocument/2006/relationships/image" Target="../media/image148.png"/><Relationship Id="rId26" Type="http://schemas.openxmlformats.org/officeDocument/2006/relationships/image" Target="../media/image156.png"/><Relationship Id="rId39" Type="http://schemas.openxmlformats.org/officeDocument/2006/relationships/image" Target="../media/image169.svg"/><Relationship Id="rId21" Type="http://schemas.openxmlformats.org/officeDocument/2006/relationships/image" Target="../media/image151.png"/><Relationship Id="rId34" Type="http://schemas.openxmlformats.org/officeDocument/2006/relationships/image" Target="../media/image164.png"/><Relationship Id="rId42" Type="http://schemas.openxmlformats.org/officeDocument/2006/relationships/image" Target="../media/image172.svg"/><Relationship Id="rId7" Type="http://schemas.openxmlformats.org/officeDocument/2006/relationships/image" Target="../media/image137.svg"/><Relationship Id="rId2" Type="http://schemas.openxmlformats.org/officeDocument/2006/relationships/image" Target="../media/image132.png"/><Relationship Id="rId16" Type="http://schemas.openxmlformats.org/officeDocument/2006/relationships/image" Target="../media/image146.png"/><Relationship Id="rId20" Type="http://schemas.openxmlformats.org/officeDocument/2006/relationships/image" Target="../media/image150.svg"/><Relationship Id="rId29" Type="http://schemas.openxmlformats.org/officeDocument/2006/relationships/image" Target="../media/image159.svg"/><Relationship Id="rId41" Type="http://schemas.openxmlformats.org/officeDocument/2006/relationships/image" Target="../media/image171.png"/><Relationship Id="rId1" Type="http://schemas.openxmlformats.org/officeDocument/2006/relationships/slideMaster" Target="../slideMasters/slideMaster1.xml"/><Relationship Id="rId6" Type="http://schemas.openxmlformats.org/officeDocument/2006/relationships/image" Target="../media/image136.png"/><Relationship Id="rId11" Type="http://schemas.openxmlformats.org/officeDocument/2006/relationships/image" Target="../media/image141.svg"/><Relationship Id="rId24" Type="http://schemas.openxmlformats.org/officeDocument/2006/relationships/image" Target="../media/image154.png"/><Relationship Id="rId32" Type="http://schemas.openxmlformats.org/officeDocument/2006/relationships/image" Target="../media/image162.png"/><Relationship Id="rId37" Type="http://schemas.openxmlformats.org/officeDocument/2006/relationships/image" Target="../media/image167.svg"/><Relationship Id="rId40" Type="http://schemas.openxmlformats.org/officeDocument/2006/relationships/image" Target="../media/image170.png"/><Relationship Id="rId5" Type="http://schemas.openxmlformats.org/officeDocument/2006/relationships/image" Target="../media/image135.svg"/><Relationship Id="rId15" Type="http://schemas.openxmlformats.org/officeDocument/2006/relationships/image" Target="../media/image145.svg"/><Relationship Id="rId23" Type="http://schemas.openxmlformats.org/officeDocument/2006/relationships/image" Target="../media/image153.jpeg"/><Relationship Id="rId28" Type="http://schemas.openxmlformats.org/officeDocument/2006/relationships/image" Target="../media/image158.png"/><Relationship Id="rId36" Type="http://schemas.openxmlformats.org/officeDocument/2006/relationships/image" Target="../media/image166.png"/><Relationship Id="rId10" Type="http://schemas.openxmlformats.org/officeDocument/2006/relationships/image" Target="../media/image140.png"/><Relationship Id="rId19" Type="http://schemas.openxmlformats.org/officeDocument/2006/relationships/image" Target="../media/image149.png"/><Relationship Id="rId31" Type="http://schemas.openxmlformats.org/officeDocument/2006/relationships/image" Target="../media/image161.svg"/><Relationship Id="rId4" Type="http://schemas.openxmlformats.org/officeDocument/2006/relationships/image" Target="../media/image134.png"/><Relationship Id="rId9" Type="http://schemas.openxmlformats.org/officeDocument/2006/relationships/image" Target="../media/image139.svg"/><Relationship Id="rId14" Type="http://schemas.openxmlformats.org/officeDocument/2006/relationships/image" Target="../media/image144.png"/><Relationship Id="rId22" Type="http://schemas.openxmlformats.org/officeDocument/2006/relationships/image" Target="../media/image152.svg"/><Relationship Id="rId27" Type="http://schemas.openxmlformats.org/officeDocument/2006/relationships/image" Target="../media/image157.svg"/><Relationship Id="rId30" Type="http://schemas.openxmlformats.org/officeDocument/2006/relationships/image" Target="../media/image160.png"/><Relationship Id="rId35" Type="http://schemas.openxmlformats.org/officeDocument/2006/relationships/image" Target="../media/image165.svg"/><Relationship Id="rId8" Type="http://schemas.openxmlformats.org/officeDocument/2006/relationships/image" Target="../media/image138.png"/><Relationship Id="rId3" Type="http://schemas.openxmlformats.org/officeDocument/2006/relationships/image" Target="../media/image133.svg"/><Relationship Id="rId12" Type="http://schemas.openxmlformats.org/officeDocument/2006/relationships/image" Target="../media/image142.png"/><Relationship Id="rId17" Type="http://schemas.openxmlformats.org/officeDocument/2006/relationships/image" Target="../media/image147.svg"/><Relationship Id="rId25" Type="http://schemas.openxmlformats.org/officeDocument/2006/relationships/image" Target="../media/image155.svg"/><Relationship Id="rId33" Type="http://schemas.openxmlformats.org/officeDocument/2006/relationships/image" Target="../media/image163.svg"/><Relationship Id="rId38" Type="http://schemas.openxmlformats.org/officeDocument/2006/relationships/image" Target="../media/image168.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179.png"/><Relationship Id="rId13" Type="http://schemas.openxmlformats.org/officeDocument/2006/relationships/image" Target="../media/image184.png"/><Relationship Id="rId18" Type="http://schemas.openxmlformats.org/officeDocument/2006/relationships/image" Target="../media/image189.png"/><Relationship Id="rId3" Type="http://schemas.openxmlformats.org/officeDocument/2006/relationships/image" Target="../media/image174.png"/><Relationship Id="rId7" Type="http://schemas.openxmlformats.org/officeDocument/2006/relationships/image" Target="../media/image178.png"/><Relationship Id="rId12" Type="http://schemas.openxmlformats.org/officeDocument/2006/relationships/image" Target="../media/image183.png"/><Relationship Id="rId17" Type="http://schemas.openxmlformats.org/officeDocument/2006/relationships/image" Target="../media/image188.png"/><Relationship Id="rId2" Type="http://schemas.openxmlformats.org/officeDocument/2006/relationships/image" Target="../media/image173.png"/><Relationship Id="rId16" Type="http://schemas.openxmlformats.org/officeDocument/2006/relationships/image" Target="../media/image187.png"/><Relationship Id="rId1" Type="http://schemas.openxmlformats.org/officeDocument/2006/relationships/slideMaster" Target="../slideMasters/slideMaster1.xml"/><Relationship Id="rId6" Type="http://schemas.openxmlformats.org/officeDocument/2006/relationships/image" Target="../media/image177.png"/><Relationship Id="rId11" Type="http://schemas.openxmlformats.org/officeDocument/2006/relationships/image" Target="../media/image182.png"/><Relationship Id="rId5" Type="http://schemas.openxmlformats.org/officeDocument/2006/relationships/image" Target="../media/image176.png"/><Relationship Id="rId15" Type="http://schemas.openxmlformats.org/officeDocument/2006/relationships/image" Target="../media/image186.png"/><Relationship Id="rId10" Type="http://schemas.openxmlformats.org/officeDocument/2006/relationships/image" Target="../media/image181.png"/><Relationship Id="rId19" Type="http://schemas.openxmlformats.org/officeDocument/2006/relationships/image" Target="../media/image190.jpeg"/><Relationship Id="rId4" Type="http://schemas.openxmlformats.org/officeDocument/2006/relationships/image" Target="../media/image175.png"/><Relationship Id="rId9" Type="http://schemas.openxmlformats.org/officeDocument/2006/relationships/image" Target="../media/image180.png"/><Relationship Id="rId14" Type="http://schemas.openxmlformats.org/officeDocument/2006/relationships/image" Target="../media/image18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91.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9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93.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9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bout Cundall">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811532-6EBF-B232-AE0F-B0F0EE1B9105}"/>
              </a:ext>
            </a:extLst>
          </p:cNvPr>
          <p:cNvPicPr>
            <a:picLocks noChangeAspect="1"/>
          </p:cNvPicPr>
          <p:nvPr userDrawn="1"/>
        </p:nvPicPr>
        <p:blipFill>
          <a:blip r:embed="rId2">
            <a:extLst>
              <a:ext uri="{28A0092B-C50C-407E-A947-70E740481C1C}">
                <a14:useLocalDpi xmlns:a14="http://schemas.microsoft.com/office/drawing/2010/main" val="0"/>
              </a:ext>
            </a:extLst>
          </a:blip>
          <a:srcRect t="7845" b="7845"/>
          <a:stretch/>
        </p:blipFill>
        <p:spPr>
          <a:xfrm>
            <a:off x="0" y="0"/>
            <a:ext cx="12191999" cy="6858000"/>
          </a:xfrm>
          <a:prstGeom prst="rect">
            <a:avLst/>
          </a:prstGeom>
        </p:spPr>
      </p:pic>
      <p:sp>
        <p:nvSpPr>
          <p:cNvPr id="9" name="Title 1">
            <a:extLst>
              <a:ext uri="{FF2B5EF4-FFF2-40B4-BE49-F238E27FC236}">
                <a16:creationId xmlns:a16="http://schemas.microsoft.com/office/drawing/2014/main" id="{1F058642-7D80-87A4-2F4B-748A06CF568C}"/>
              </a:ext>
            </a:extLst>
          </p:cNvPr>
          <p:cNvSpPr>
            <a:spLocks noGrp="1"/>
          </p:cNvSpPr>
          <p:nvPr>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bg1"/>
                </a:solidFill>
                <a:latin typeface="Arial" charset="0"/>
                <a:ea typeface="+mn-ea"/>
                <a:cs typeface="+mn-cs"/>
              </a:defRPr>
            </a:lvl1pPr>
          </a:lstStyle>
          <a:p>
            <a:r>
              <a:rPr lang="en-US" dirty="0"/>
              <a:t>About Cundall</a:t>
            </a:r>
            <a:endParaRPr lang="en-GB" dirty="0"/>
          </a:p>
        </p:txBody>
      </p:sp>
      <p:sp>
        <p:nvSpPr>
          <p:cNvPr id="10" name="Rectangle 9">
            <a:extLst>
              <a:ext uri="{FF2B5EF4-FFF2-40B4-BE49-F238E27FC236}">
                <a16:creationId xmlns:a16="http://schemas.microsoft.com/office/drawing/2014/main" id="{63F2F016-64B1-D947-C12C-9C22CC88B964}"/>
              </a:ext>
            </a:extLst>
          </p:cNvPr>
          <p:cNvSpPr/>
          <p:nvPr userDrawn="1"/>
        </p:nvSpPr>
        <p:spPr>
          <a:xfrm>
            <a:off x="4436230" y="2379014"/>
            <a:ext cx="628377" cy="677108"/>
          </a:xfrm>
          <a:prstGeom prst="rect">
            <a:avLst/>
          </a:prstGeom>
        </p:spPr>
        <p:txBody>
          <a:bodyPr wrap="none" lIns="0" tIns="0" rIns="0" bIns="0">
            <a:spAutoFit/>
          </a:bodyPr>
          <a:lstStyle/>
          <a:p>
            <a:r>
              <a:rPr lang="en-GB" sz="4400" b="1" dirty="0">
                <a:solidFill>
                  <a:schemeClr val="bg1"/>
                </a:solidFill>
              </a:rPr>
              <a:t>26</a:t>
            </a:r>
          </a:p>
        </p:txBody>
      </p:sp>
      <p:sp>
        <p:nvSpPr>
          <p:cNvPr id="11" name="Rectangle 10">
            <a:extLst>
              <a:ext uri="{FF2B5EF4-FFF2-40B4-BE49-F238E27FC236}">
                <a16:creationId xmlns:a16="http://schemas.microsoft.com/office/drawing/2014/main" id="{F41EDF82-5035-9B3F-F516-00C93EB8E797}"/>
              </a:ext>
            </a:extLst>
          </p:cNvPr>
          <p:cNvSpPr/>
          <p:nvPr userDrawn="1"/>
        </p:nvSpPr>
        <p:spPr>
          <a:xfrm>
            <a:off x="4436230" y="5107967"/>
            <a:ext cx="1949252" cy="184666"/>
          </a:xfrm>
          <a:prstGeom prst="rect">
            <a:avLst/>
          </a:prstGeom>
        </p:spPr>
        <p:txBody>
          <a:bodyPr wrap="none" lIns="0" tIns="0" rIns="0" bIns="0">
            <a:spAutoFit/>
          </a:bodyPr>
          <a:lstStyle/>
          <a:p>
            <a:r>
              <a:rPr lang="en-GB" sz="1200" b="1" dirty="0">
                <a:solidFill>
                  <a:schemeClr val="bg1"/>
                </a:solidFill>
              </a:rPr>
              <a:t>PROJECTS DELIVERED IN</a:t>
            </a:r>
          </a:p>
        </p:txBody>
      </p:sp>
      <p:sp>
        <p:nvSpPr>
          <p:cNvPr id="12" name="Rectangle 11">
            <a:extLst>
              <a:ext uri="{FF2B5EF4-FFF2-40B4-BE49-F238E27FC236}">
                <a16:creationId xmlns:a16="http://schemas.microsoft.com/office/drawing/2014/main" id="{2009D7EF-0097-49B2-B625-3B8EACC916BF}"/>
              </a:ext>
            </a:extLst>
          </p:cNvPr>
          <p:cNvSpPr/>
          <p:nvPr userDrawn="1"/>
        </p:nvSpPr>
        <p:spPr>
          <a:xfrm>
            <a:off x="4436230" y="3105150"/>
            <a:ext cx="1545616" cy="184666"/>
          </a:xfrm>
          <a:prstGeom prst="rect">
            <a:avLst/>
          </a:prstGeom>
        </p:spPr>
        <p:txBody>
          <a:bodyPr wrap="none" lIns="0" tIns="0" rIns="0" bIns="0">
            <a:spAutoFit/>
          </a:bodyPr>
          <a:lstStyle/>
          <a:p>
            <a:r>
              <a:rPr lang="en-GB" sz="1200" b="1" dirty="0">
                <a:solidFill>
                  <a:schemeClr val="bg1"/>
                </a:solidFill>
              </a:rPr>
              <a:t>OFFICES GLOBALLY</a:t>
            </a:r>
          </a:p>
        </p:txBody>
      </p:sp>
      <p:sp>
        <p:nvSpPr>
          <p:cNvPr id="13" name="Rectangle 12">
            <a:extLst>
              <a:ext uri="{FF2B5EF4-FFF2-40B4-BE49-F238E27FC236}">
                <a16:creationId xmlns:a16="http://schemas.microsoft.com/office/drawing/2014/main" id="{1176604A-A295-E8EF-8342-791C439CC44F}"/>
              </a:ext>
            </a:extLst>
          </p:cNvPr>
          <p:cNvSpPr/>
          <p:nvPr userDrawn="1"/>
        </p:nvSpPr>
        <p:spPr>
          <a:xfrm>
            <a:off x="5527245" y="5752969"/>
            <a:ext cx="905697" cy="184666"/>
          </a:xfrm>
          <a:prstGeom prst="rect">
            <a:avLst/>
          </a:prstGeom>
        </p:spPr>
        <p:txBody>
          <a:bodyPr wrap="none" lIns="0" tIns="0" rIns="0" bIns="0">
            <a:spAutoFit/>
          </a:bodyPr>
          <a:lstStyle/>
          <a:p>
            <a:r>
              <a:rPr lang="en-GB" sz="1200" b="1" dirty="0">
                <a:solidFill>
                  <a:schemeClr val="bg1"/>
                </a:solidFill>
              </a:rPr>
              <a:t>COUNTRIES</a:t>
            </a:r>
          </a:p>
        </p:txBody>
      </p:sp>
      <p:pic>
        <p:nvPicPr>
          <p:cNvPr id="14" name="Picture 13">
            <a:extLst>
              <a:ext uri="{FF2B5EF4-FFF2-40B4-BE49-F238E27FC236}">
                <a16:creationId xmlns:a16="http://schemas.microsoft.com/office/drawing/2014/main" id="{4F32BDCB-432B-F674-4DE2-F7617C18903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436230" y="1318601"/>
            <a:ext cx="972000" cy="970338"/>
          </a:xfrm>
          <a:prstGeom prst="rect">
            <a:avLst/>
          </a:prstGeom>
        </p:spPr>
      </p:pic>
      <p:pic>
        <p:nvPicPr>
          <p:cNvPr id="15" name="Picture 14">
            <a:extLst>
              <a:ext uri="{FF2B5EF4-FFF2-40B4-BE49-F238E27FC236}">
                <a16:creationId xmlns:a16="http://schemas.microsoft.com/office/drawing/2014/main" id="{DBDA7EE1-C939-F7EA-9885-37E4C60EA39A}"/>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4436230" y="3801879"/>
            <a:ext cx="972000" cy="972000"/>
          </a:xfrm>
          <a:prstGeom prst="rect">
            <a:avLst/>
          </a:prstGeom>
        </p:spPr>
      </p:pic>
      <p:sp>
        <p:nvSpPr>
          <p:cNvPr id="16" name="Rectangle 15">
            <a:extLst>
              <a:ext uri="{FF2B5EF4-FFF2-40B4-BE49-F238E27FC236}">
                <a16:creationId xmlns:a16="http://schemas.microsoft.com/office/drawing/2014/main" id="{8322707F-452C-63E9-2432-64992513DCE9}"/>
              </a:ext>
            </a:extLst>
          </p:cNvPr>
          <p:cNvSpPr/>
          <p:nvPr userDrawn="1"/>
        </p:nvSpPr>
        <p:spPr>
          <a:xfrm>
            <a:off x="7205693" y="2703156"/>
            <a:ext cx="1256754" cy="677108"/>
          </a:xfrm>
          <a:prstGeom prst="rect">
            <a:avLst/>
          </a:prstGeom>
        </p:spPr>
        <p:txBody>
          <a:bodyPr wrap="none" lIns="0" tIns="0" rIns="0" bIns="0">
            <a:spAutoFit/>
          </a:bodyPr>
          <a:lstStyle/>
          <a:p>
            <a:r>
              <a:rPr lang="en-GB" sz="4400" b="1" dirty="0">
                <a:solidFill>
                  <a:schemeClr val="bg1"/>
                </a:solidFill>
              </a:rPr>
              <a:t>1976</a:t>
            </a:r>
          </a:p>
        </p:txBody>
      </p:sp>
      <p:sp>
        <p:nvSpPr>
          <p:cNvPr id="17" name="Rectangle 16">
            <a:extLst>
              <a:ext uri="{FF2B5EF4-FFF2-40B4-BE49-F238E27FC236}">
                <a16:creationId xmlns:a16="http://schemas.microsoft.com/office/drawing/2014/main" id="{9F59F1B0-19C7-4572-45D5-4048D475790E}"/>
              </a:ext>
            </a:extLst>
          </p:cNvPr>
          <p:cNvSpPr/>
          <p:nvPr userDrawn="1"/>
        </p:nvSpPr>
        <p:spPr>
          <a:xfrm>
            <a:off x="7205693" y="2519234"/>
            <a:ext cx="1270989" cy="184666"/>
          </a:xfrm>
          <a:prstGeom prst="rect">
            <a:avLst/>
          </a:prstGeom>
        </p:spPr>
        <p:txBody>
          <a:bodyPr wrap="none" lIns="0" tIns="0" rIns="0" bIns="0">
            <a:spAutoFit/>
          </a:bodyPr>
          <a:lstStyle/>
          <a:p>
            <a:r>
              <a:rPr lang="en-GB" sz="1200" b="1" dirty="0">
                <a:solidFill>
                  <a:schemeClr val="bg1"/>
                </a:solidFill>
              </a:rPr>
              <a:t>ESTABLISHED IN</a:t>
            </a:r>
          </a:p>
        </p:txBody>
      </p:sp>
      <p:pic>
        <p:nvPicPr>
          <p:cNvPr id="18" name="Picture 17">
            <a:extLst>
              <a:ext uri="{FF2B5EF4-FFF2-40B4-BE49-F238E27FC236}">
                <a16:creationId xmlns:a16="http://schemas.microsoft.com/office/drawing/2014/main" id="{F4138F3D-494A-9C22-63A9-012FE9111F1C}"/>
              </a:ext>
            </a:extLst>
          </p:cNvPr>
          <p:cNvPicPr>
            <a:picLocks noChangeAspect="1"/>
          </p:cNvPicPr>
          <p:nvPr userDrawn="1"/>
        </p:nvPicPr>
        <p:blipFill>
          <a:blip r:embed="rId5" cstate="print">
            <a:extLst>
              <a:ext uri="{28A0092B-C50C-407E-A947-70E740481C1C}">
                <a14:useLocalDpi xmlns:a14="http://schemas.microsoft.com/office/drawing/2010/main" val="0"/>
              </a:ext>
            </a:extLst>
          </a:blip>
          <a:srcRect/>
          <a:stretch/>
        </p:blipFill>
        <p:spPr>
          <a:xfrm>
            <a:off x="7205693" y="1317770"/>
            <a:ext cx="972000" cy="972000"/>
          </a:xfrm>
          <a:prstGeom prst="rect">
            <a:avLst/>
          </a:prstGeom>
        </p:spPr>
      </p:pic>
      <p:grpSp>
        <p:nvGrpSpPr>
          <p:cNvPr id="19" name="Group 18">
            <a:extLst>
              <a:ext uri="{FF2B5EF4-FFF2-40B4-BE49-F238E27FC236}">
                <a16:creationId xmlns:a16="http://schemas.microsoft.com/office/drawing/2014/main" id="{01FF96B3-CA23-C38C-9625-BBBCF8490DED}"/>
              </a:ext>
            </a:extLst>
          </p:cNvPr>
          <p:cNvGrpSpPr/>
          <p:nvPr userDrawn="1"/>
        </p:nvGrpSpPr>
        <p:grpSpPr>
          <a:xfrm>
            <a:off x="9563531" y="1322763"/>
            <a:ext cx="1652697" cy="1967053"/>
            <a:chOff x="6054462" y="1322763"/>
            <a:chExt cx="1652697" cy="1967053"/>
          </a:xfrm>
        </p:grpSpPr>
        <p:sp>
          <p:nvSpPr>
            <p:cNvPr id="20" name="Rectangle 19">
              <a:extLst>
                <a:ext uri="{FF2B5EF4-FFF2-40B4-BE49-F238E27FC236}">
                  <a16:creationId xmlns:a16="http://schemas.microsoft.com/office/drawing/2014/main" id="{FE9D033E-1DF6-5079-85E1-EFF710EA2310}"/>
                </a:ext>
              </a:extLst>
            </p:cNvPr>
            <p:cNvSpPr/>
            <p:nvPr userDrawn="1"/>
          </p:nvSpPr>
          <p:spPr>
            <a:xfrm>
              <a:off x="6054462" y="2379014"/>
              <a:ext cx="1586973" cy="677108"/>
            </a:xfrm>
            <a:prstGeom prst="rect">
              <a:avLst/>
            </a:prstGeom>
          </p:spPr>
          <p:txBody>
            <a:bodyPr wrap="none" lIns="0" tIns="0" rIns="0" bIns="0">
              <a:spAutoFit/>
            </a:bodyPr>
            <a:lstStyle/>
            <a:p>
              <a:r>
                <a:rPr lang="en-GB" sz="4400" b="1" dirty="0">
                  <a:solidFill>
                    <a:schemeClr val="bg1"/>
                  </a:solidFill>
                </a:rPr>
                <a:t>1000+</a:t>
              </a:r>
            </a:p>
          </p:txBody>
        </p:sp>
        <p:sp>
          <p:nvSpPr>
            <p:cNvPr id="21" name="Rectangle 20">
              <a:extLst>
                <a:ext uri="{FF2B5EF4-FFF2-40B4-BE49-F238E27FC236}">
                  <a16:creationId xmlns:a16="http://schemas.microsoft.com/office/drawing/2014/main" id="{BAA6723A-E81C-D43C-333C-0D5384C3B7C4}"/>
                </a:ext>
              </a:extLst>
            </p:cNvPr>
            <p:cNvSpPr/>
            <p:nvPr userDrawn="1"/>
          </p:nvSpPr>
          <p:spPr>
            <a:xfrm>
              <a:off x="6054462" y="3105150"/>
              <a:ext cx="1652697" cy="184666"/>
            </a:xfrm>
            <a:prstGeom prst="rect">
              <a:avLst/>
            </a:prstGeom>
          </p:spPr>
          <p:txBody>
            <a:bodyPr wrap="none" lIns="0" tIns="0" rIns="0" bIns="0">
              <a:spAutoFit/>
            </a:bodyPr>
            <a:lstStyle/>
            <a:p>
              <a:r>
                <a:rPr lang="en-GB" sz="1200" b="1" dirty="0">
                  <a:solidFill>
                    <a:schemeClr val="bg1"/>
                  </a:solidFill>
                </a:rPr>
                <a:t>PEOPLE WORLDWIDE</a:t>
              </a:r>
            </a:p>
          </p:txBody>
        </p:sp>
        <p:pic>
          <p:nvPicPr>
            <p:cNvPr id="22" name="Picture 21">
              <a:extLst>
                <a:ext uri="{FF2B5EF4-FFF2-40B4-BE49-F238E27FC236}">
                  <a16:creationId xmlns:a16="http://schemas.microsoft.com/office/drawing/2014/main" id="{A3977A5F-ADA5-17DD-F024-0EC566BE3BA3}"/>
                </a:ext>
              </a:extLst>
            </p:cNvPr>
            <p:cNvPicPr>
              <a:picLocks noChangeAspect="1"/>
            </p:cNvPicPr>
            <p:nvPr userDrawn="1"/>
          </p:nvPicPr>
          <p:blipFill>
            <a:blip r:embed="rId6" cstate="print">
              <a:extLst>
                <a:ext uri="{28A0092B-C50C-407E-A947-70E740481C1C}">
                  <a14:useLocalDpi xmlns:a14="http://schemas.microsoft.com/office/drawing/2010/main" val="0"/>
                </a:ext>
              </a:extLst>
            </a:blip>
            <a:srcRect/>
            <a:stretch/>
          </p:blipFill>
          <p:spPr>
            <a:xfrm>
              <a:off x="6054462" y="1322763"/>
              <a:ext cx="972000" cy="962013"/>
            </a:xfrm>
            <a:prstGeom prst="rect">
              <a:avLst/>
            </a:prstGeom>
          </p:spPr>
        </p:pic>
      </p:grpSp>
      <p:sp>
        <p:nvSpPr>
          <p:cNvPr id="23" name="Rectangle 22">
            <a:extLst>
              <a:ext uri="{FF2B5EF4-FFF2-40B4-BE49-F238E27FC236}">
                <a16:creationId xmlns:a16="http://schemas.microsoft.com/office/drawing/2014/main" id="{8F1D639C-4693-F33E-7877-F156453B4410}"/>
              </a:ext>
            </a:extLst>
          </p:cNvPr>
          <p:cNvSpPr/>
          <p:nvPr userDrawn="1"/>
        </p:nvSpPr>
        <p:spPr>
          <a:xfrm>
            <a:off x="4436230" y="5350549"/>
            <a:ext cx="958596" cy="677108"/>
          </a:xfrm>
          <a:prstGeom prst="rect">
            <a:avLst/>
          </a:prstGeom>
        </p:spPr>
        <p:txBody>
          <a:bodyPr wrap="none" lIns="0" tIns="0" rIns="0" bIns="0">
            <a:spAutoFit/>
          </a:bodyPr>
          <a:lstStyle/>
          <a:p>
            <a:r>
              <a:rPr lang="en-GB" sz="4400" b="1" dirty="0">
                <a:solidFill>
                  <a:schemeClr val="bg1"/>
                </a:solidFill>
              </a:rPr>
              <a:t>50+</a:t>
            </a:r>
          </a:p>
        </p:txBody>
      </p:sp>
      <p:sp>
        <p:nvSpPr>
          <p:cNvPr id="24" name="Rectangle 23">
            <a:extLst>
              <a:ext uri="{FF2B5EF4-FFF2-40B4-BE49-F238E27FC236}">
                <a16:creationId xmlns:a16="http://schemas.microsoft.com/office/drawing/2014/main" id="{643894B4-B130-6253-8D9D-0E833C1E40D8}"/>
              </a:ext>
            </a:extLst>
          </p:cNvPr>
          <p:cNvSpPr/>
          <p:nvPr userDrawn="1"/>
        </p:nvSpPr>
        <p:spPr>
          <a:xfrm>
            <a:off x="7214938" y="4979286"/>
            <a:ext cx="1272784" cy="677108"/>
          </a:xfrm>
          <a:prstGeom prst="rect">
            <a:avLst/>
          </a:prstGeom>
        </p:spPr>
        <p:txBody>
          <a:bodyPr wrap="none" lIns="0" tIns="0" rIns="0" bIns="0">
            <a:spAutoFit/>
          </a:bodyPr>
          <a:lstStyle/>
          <a:p>
            <a:r>
              <a:rPr lang="en-GB" sz="4400" b="1" dirty="0">
                <a:solidFill>
                  <a:schemeClr val="bg1"/>
                </a:solidFill>
              </a:rPr>
              <a:t>500+</a:t>
            </a:r>
          </a:p>
        </p:txBody>
      </p:sp>
      <p:sp>
        <p:nvSpPr>
          <p:cNvPr id="25" name="Rectangle 24">
            <a:extLst>
              <a:ext uri="{FF2B5EF4-FFF2-40B4-BE49-F238E27FC236}">
                <a16:creationId xmlns:a16="http://schemas.microsoft.com/office/drawing/2014/main" id="{EA81CD8A-784C-B3AD-F69E-6FC57DE74B73}"/>
              </a:ext>
            </a:extLst>
          </p:cNvPr>
          <p:cNvSpPr/>
          <p:nvPr userDrawn="1"/>
        </p:nvSpPr>
        <p:spPr>
          <a:xfrm>
            <a:off x="7214938" y="5761408"/>
            <a:ext cx="1093954" cy="184666"/>
          </a:xfrm>
          <a:prstGeom prst="rect">
            <a:avLst/>
          </a:prstGeom>
        </p:spPr>
        <p:txBody>
          <a:bodyPr wrap="none" lIns="0" tIns="0" rIns="0" bIns="0">
            <a:spAutoFit/>
          </a:bodyPr>
          <a:lstStyle/>
          <a:p>
            <a:r>
              <a:rPr lang="en-GB" sz="1200" b="1" dirty="0">
                <a:solidFill>
                  <a:schemeClr val="bg1"/>
                </a:solidFill>
              </a:rPr>
              <a:t>AWARDS WON</a:t>
            </a:r>
          </a:p>
        </p:txBody>
      </p:sp>
      <p:pic>
        <p:nvPicPr>
          <p:cNvPr id="30" name="Picture 29">
            <a:extLst>
              <a:ext uri="{FF2B5EF4-FFF2-40B4-BE49-F238E27FC236}">
                <a16:creationId xmlns:a16="http://schemas.microsoft.com/office/drawing/2014/main" id="{8FC54F8E-2D14-8C4F-88BF-111883289BA1}"/>
              </a:ext>
            </a:extLst>
          </p:cNvPr>
          <p:cNvPicPr>
            <a:picLocks noChangeAspect="1"/>
          </p:cNvPicPr>
          <p:nvPr userDrawn="1"/>
        </p:nvPicPr>
        <p:blipFill>
          <a:blip r:embed="rId7" cstate="print">
            <a:extLst>
              <a:ext uri="{28A0092B-C50C-407E-A947-70E740481C1C}">
                <a14:useLocalDpi xmlns:a14="http://schemas.microsoft.com/office/drawing/2010/main" val="0"/>
              </a:ext>
            </a:extLst>
          </a:blip>
          <a:srcRect/>
          <a:stretch/>
        </p:blipFill>
        <p:spPr>
          <a:xfrm>
            <a:off x="7214938" y="3801879"/>
            <a:ext cx="972000" cy="972000"/>
          </a:xfrm>
          <a:prstGeom prst="rect">
            <a:avLst/>
          </a:prstGeom>
        </p:spPr>
      </p:pic>
      <p:grpSp>
        <p:nvGrpSpPr>
          <p:cNvPr id="31" name="Group 30">
            <a:extLst>
              <a:ext uri="{FF2B5EF4-FFF2-40B4-BE49-F238E27FC236}">
                <a16:creationId xmlns:a16="http://schemas.microsoft.com/office/drawing/2014/main" id="{8ECE19B2-FE44-ACD7-D338-B769C79BD357}"/>
              </a:ext>
            </a:extLst>
          </p:cNvPr>
          <p:cNvGrpSpPr/>
          <p:nvPr userDrawn="1"/>
        </p:nvGrpSpPr>
        <p:grpSpPr>
          <a:xfrm>
            <a:off x="9563531" y="3801879"/>
            <a:ext cx="2172099" cy="2391970"/>
            <a:chOff x="6054462" y="3801879"/>
            <a:chExt cx="2172099" cy="2391970"/>
          </a:xfrm>
        </p:grpSpPr>
        <p:sp>
          <p:nvSpPr>
            <p:cNvPr id="32" name="Rectangle 31">
              <a:extLst>
                <a:ext uri="{FF2B5EF4-FFF2-40B4-BE49-F238E27FC236}">
                  <a16:creationId xmlns:a16="http://schemas.microsoft.com/office/drawing/2014/main" id="{DE38EFB8-3BDC-2D68-CB52-56132380A65F}"/>
                </a:ext>
              </a:extLst>
            </p:cNvPr>
            <p:cNvSpPr/>
            <p:nvPr userDrawn="1"/>
          </p:nvSpPr>
          <p:spPr>
            <a:xfrm>
              <a:off x="6054462" y="5516741"/>
              <a:ext cx="1256754" cy="677108"/>
            </a:xfrm>
            <a:prstGeom prst="rect">
              <a:avLst/>
            </a:prstGeom>
          </p:spPr>
          <p:txBody>
            <a:bodyPr wrap="none" lIns="0" tIns="0" rIns="0" bIns="0">
              <a:spAutoFit/>
            </a:bodyPr>
            <a:lstStyle/>
            <a:p>
              <a:r>
                <a:rPr lang="en-GB" sz="4400" b="1" kern="1200" dirty="0">
                  <a:solidFill>
                    <a:schemeClr val="bg1"/>
                  </a:solidFill>
                  <a:effectLst/>
                  <a:latin typeface="+mn-lt"/>
                  <a:ea typeface="+mn-ea"/>
                  <a:cs typeface="+mn-cs"/>
                </a:rPr>
                <a:t>2030</a:t>
              </a:r>
              <a:endParaRPr lang="en-GB" sz="1400" b="1" kern="1200" dirty="0">
                <a:solidFill>
                  <a:schemeClr val="bg1"/>
                </a:solidFill>
                <a:effectLst/>
                <a:latin typeface="+mn-lt"/>
                <a:ea typeface="+mn-ea"/>
                <a:cs typeface="+mn-cs"/>
              </a:endParaRPr>
            </a:p>
          </p:txBody>
        </p:sp>
        <p:sp>
          <p:nvSpPr>
            <p:cNvPr id="36" name="Rectangle 35">
              <a:extLst>
                <a:ext uri="{FF2B5EF4-FFF2-40B4-BE49-F238E27FC236}">
                  <a16:creationId xmlns:a16="http://schemas.microsoft.com/office/drawing/2014/main" id="{0ACCB3B1-809C-426E-0C38-4BC97A57922F}"/>
                </a:ext>
              </a:extLst>
            </p:cNvPr>
            <p:cNvSpPr/>
            <p:nvPr userDrawn="1"/>
          </p:nvSpPr>
          <p:spPr>
            <a:xfrm>
              <a:off x="6054462" y="5107968"/>
              <a:ext cx="2172099" cy="369332"/>
            </a:xfrm>
            <a:prstGeom prst="rect">
              <a:avLst/>
            </a:prstGeom>
          </p:spPr>
          <p:txBody>
            <a:bodyPr wrap="square" lIns="0" tIns="0" rIns="0" bIns="0">
              <a:spAutoFit/>
            </a:bodyPr>
            <a:lstStyle/>
            <a:p>
              <a:r>
                <a:rPr lang="en-GB" sz="1200" b="1" cap="all" baseline="0" dirty="0">
                  <a:solidFill>
                    <a:schemeClr val="bg1"/>
                  </a:solidFill>
                </a:rPr>
                <a:t>All projects will be net zero carbon by</a:t>
              </a:r>
            </a:p>
          </p:txBody>
        </p:sp>
        <p:pic>
          <p:nvPicPr>
            <p:cNvPr id="38" name="Picture 37">
              <a:extLst>
                <a:ext uri="{FF2B5EF4-FFF2-40B4-BE49-F238E27FC236}">
                  <a16:creationId xmlns:a16="http://schemas.microsoft.com/office/drawing/2014/main" id="{688C0F3C-F574-967D-73BF-8CB69F01DEDD}"/>
                </a:ext>
              </a:extLst>
            </p:cNvPr>
            <p:cNvPicPr>
              <a:picLocks noChangeAspect="1"/>
            </p:cNvPicPr>
            <p:nvPr userDrawn="1"/>
          </p:nvPicPr>
          <p:blipFill>
            <a:blip r:embed="rId8" cstate="print">
              <a:extLst>
                <a:ext uri="{28A0092B-C50C-407E-A947-70E740481C1C}">
                  <a14:useLocalDpi xmlns:a14="http://schemas.microsoft.com/office/drawing/2010/main" val="0"/>
                </a:ext>
              </a:extLst>
            </a:blip>
            <a:srcRect/>
            <a:stretch/>
          </p:blipFill>
          <p:spPr>
            <a:xfrm>
              <a:off x="6054462" y="3801879"/>
              <a:ext cx="1559113" cy="972000"/>
            </a:xfrm>
            <a:prstGeom prst="rect">
              <a:avLst/>
            </a:prstGeom>
          </p:spPr>
        </p:pic>
      </p:grpSp>
      <p:sp>
        <p:nvSpPr>
          <p:cNvPr id="41" name="Rectangle 40">
            <a:extLst>
              <a:ext uri="{FF2B5EF4-FFF2-40B4-BE49-F238E27FC236}">
                <a16:creationId xmlns:a16="http://schemas.microsoft.com/office/drawing/2014/main" id="{79E779F9-EC69-4AFD-9201-D0896931CBC7}"/>
              </a:ext>
            </a:extLst>
          </p:cNvPr>
          <p:cNvSpPr/>
          <p:nvPr userDrawn="1"/>
        </p:nvSpPr>
        <p:spPr>
          <a:xfrm>
            <a:off x="331581" y="906162"/>
            <a:ext cx="720000" cy="7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descr="A picture containing drawing, light&#10;&#10;Description automatically generated">
            <a:hlinkClick r:id="" action="ppaction://noaction"/>
            <a:extLst>
              <a:ext uri="{FF2B5EF4-FFF2-40B4-BE49-F238E27FC236}">
                <a16:creationId xmlns:a16="http://schemas.microsoft.com/office/drawing/2014/main" id="{3855C13A-FE70-7E61-0E46-2506D3D3DF25}"/>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1735630" y="387934"/>
            <a:ext cx="234696" cy="234696"/>
          </a:xfrm>
          <a:prstGeom prst="rect">
            <a:avLst/>
          </a:prstGeom>
        </p:spPr>
      </p:pic>
      <p:sp>
        <p:nvSpPr>
          <p:cNvPr id="3" name="TextBox 2">
            <a:extLst>
              <a:ext uri="{FF2B5EF4-FFF2-40B4-BE49-F238E27FC236}">
                <a16:creationId xmlns:a16="http://schemas.microsoft.com/office/drawing/2014/main" id="{61A063E8-A358-8482-EDE4-85BD76654F81}"/>
              </a:ext>
            </a:extLst>
          </p:cNvPr>
          <p:cNvSpPr txBox="1"/>
          <p:nvPr userDrawn="1"/>
        </p:nvSpPr>
        <p:spPr>
          <a:xfrm>
            <a:off x="340838" y="1318601"/>
            <a:ext cx="2994308" cy="3785652"/>
          </a:xfrm>
          <a:prstGeom prst="rect">
            <a:avLst/>
          </a:prstGeom>
          <a:noFill/>
        </p:spPr>
        <p:txBody>
          <a:bodyPr wrap="square" lIns="0">
            <a:spAutoFit/>
          </a:bodyPr>
          <a:lstStyle/>
          <a:p>
            <a:pPr>
              <a:lnSpc>
                <a:spcPct val="100000"/>
              </a:lnSpc>
            </a:pPr>
            <a:r>
              <a:rPr lang="en-GB" sz="2400" b="0" i="0" dirty="0">
                <a:solidFill>
                  <a:schemeClr val="bg1"/>
                </a:solidFill>
                <a:effectLst/>
                <a:latin typeface="+mj-lt"/>
              </a:rPr>
              <a:t>Cundall is a global, independent, </a:t>
            </a:r>
            <a:br>
              <a:rPr lang="en-GB" sz="2400" b="0" i="0" dirty="0">
                <a:solidFill>
                  <a:schemeClr val="bg1"/>
                </a:solidFill>
                <a:effectLst/>
                <a:latin typeface="+mj-lt"/>
              </a:rPr>
            </a:br>
            <a:r>
              <a:rPr lang="en-GB" sz="2400" b="0" i="0" dirty="0">
                <a:solidFill>
                  <a:schemeClr val="bg1"/>
                </a:solidFill>
                <a:effectLst/>
                <a:latin typeface="+mj-lt"/>
              </a:rPr>
              <a:t>multi-disciplinary consultancy delivering sustainable engineering and design solutions across the built environment.</a:t>
            </a:r>
            <a:endParaRPr lang="en-GB" sz="2400" b="0" dirty="0">
              <a:solidFill>
                <a:schemeClr val="bg1"/>
              </a:solidFill>
              <a:latin typeface="+mj-lt"/>
            </a:endParaRPr>
          </a:p>
        </p:txBody>
      </p:sp>
    </p:spTree>
    <p:extLst>
      <p:ext uri="{BB962C8B-B14F-4D97-AF65-F5344CB8AC3E}">
        <p14:creationId xmlns:p14="http://schemas.microsoft.com/office/powerpoint/2010/main" val="4040419266"/>
      </p:ext>
    </p:extLst>
  </p:cSld>
  <p:clrMapOvr>
    <a:masterClrMapping/>
  </p:clrMapOvr>
  <p:extLst>
    <p:ext uri="{DCECCB84-F9BA-43D5-87BE-67443E8EF086}">
      <p15:sldGuideLst xmlns:p15="http://schemas.microsoft.com/office/powerpoint/2012/main">
        <p15:guide id="1" orient="horz" pos="3226">
          <p15:clr>
            <a:srgbClr val="FBAE40"/>
          </p15:clr>
        </p15:guide>
        <p15:guide id="2" orient="horz" pos="1593">
          <p15:clr>
            <a:srgbClr val="FBAE40"/>
          </p15:clr>
        </p15:guide>
        <p15:guide id="3" orient="horz" pos="3725">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About Cundall">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18811532-6EBF-B232-AE0F-B0F0EE1B910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23001" r="14837" b="5146"/>
          <a:stretch/>
        </p:blipFill>
        <p:spPr>
          <a:xfrm>
            <a:off x="0" y="0"/>
            <a:ext cx="12191999" cy="6861968"/>
          </a:xfrm>
          <a:prstGeom prst="rect">
            <a:avLst/>
          </a:prstGeom>
        </p:spPr>
      </p:pic>
      <p:sp>
        <p:nvSpPr>
          <p:cNvPr id="9" name="Title 1">
            <a:extLst>
              <a:ext uri="{FF2B5EF4-FFF2-40B4-BE49-F238E27FC236}">
                <a16:creationId xmlns:a16="http://schemas.microsoft.com/office/drawing/2014/main" id="{1F058642-7D80-87A4-2F4B-748A06CF568C}"/>
              </a:ext>
            </a:extLst>
          </p:cNvPr>
          <p:cNvSpPr>
            <a:spLocks noGrp="1"/>
          </p:cNvSpPr>
          <p:nvPr>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bg1"/>
                </a:solidFill>
                <a:latin typeface="Arial" charset="0"/>
                <a:ea typeface="+mn-ea"/>
                <a:cs typeface="+mn-cs"/>
              </a:defRPr>
            </a:lvl1pPr>
          </a:lstStyle>
          <a:p>
            <a:r>
              <a:rPr lang="en-US" dirty="0"/>
              <a:t>About Cundall</a:t>
            </a:r>
            <a:endParaRPr lang="en-GB" dirty="0"/>
          </a:p>
        </p:txBody>
      </p:sp>
      <p:sp>
        <p:nvSpPr>
          <p:cNvPr id="10" name="Rectangle 9">
            <a:extLst>
              <a:ext uri="{FF2B5EF4-FFF2-40B4-BE49-F238E27FC236}">
                <a16:creationId xmlns:a16="http://schemas.microsoft.com/office/drawing/2014/main" id="{63F2F016-64B1-D947-C12C-9C22CC88B964}"/>
              </a:ext>
            </a:extLst>
          </p:cNvPr>
          <p:cNvSpPr/>
          <p:nvPr userDrawn="1"/>
        </p:nvSpPr>
        <p:spPr>
          <a:xfrm>
            <a:off x="425225" y="2379014"/>
            <a:ext cx="628377" cy="677108"/>
          </a:xfrm>
          <a:prstGeom prst="rect">
            <a:avLst/>
          </a:prstGeom>
        </p:spPr>
        <p:txBody>
          <a:bodyPr wrap="none" lIns="0" tIns="0" rIns="0" bIns="0">
            <a:spAutoFit/>
          </a:bodyPr>
          <a:lstStyle/>
          <a:p>
            <a:r>
              <a:rPr lang="en-GB" sz="4400" b="1" dirty="0">
                <a:solidFill>
                  <a:schemeClr val="bg1"/>
                </a:solidFill>
              </a:rPr>
              <a:t>26</a:t>
            </a:r>
          </a:p>
        </p:txBody>
      </p:sp>
      <p:sp>
        <p:nvSpPr>
          <p:cNvPr id="11" name="Rectangle 10">
            <a:extLst>
              <a:ext uri="{FF2B5EF4-FFF2-40B4-BE49-F238E27FC236}">
                <a16:creationId xmlns:a16="http://schemas.microsoft.com/office/drawing/2014/main" id="{F41EDF82-5035-9B3F-F516-00C93EB8E797}"/>
              </a:ext>
            </a:extLst>
          </p:cNvPr>
          <p:cNvSpPr/>
          <p:nvPr userDrawn="1"/>
        </p:nvSpPr>
        <p:spPr>
          <a:xfrm>
            <a:off x="425225" y="5107967"/>
            <a:ext cx="1949252" cy="184666"/>
          </a:xfrm>
          <a:prstGeom prst="rect">
            <a:avLst/>
          </a:prstGeom>
        </p:spPr>
        <p:txBody>
          <a:bodyPr wrap="none" lIns="0" tIns="0" rIns="0" bIns="0">
            <a:spAutoFit/>
          </a:bodyPr>
          <a:lstStyle/>
          <a:p>
            <a:r>
              <a:rPr lang="en-GB" sz="1200" b="1" dirty="0">
                <a:solidFill>
                  <a:schemeClr val="bg1"/>
                </a:solidFill>
              </a:rPr>
              <a:t>PROJECTS DELIVERED IN</a:t>
            </a:r>
          </a:p>
        </p:txBody>
      </p:sp>
      <p:sp>
        <p:nvSpPr>
          <p:cNvPr id="12" name="Rectangle 11">
            <a:extLst>
              <a:ext uri="{FF2B5EF4-FFF2-40B4-BE49-F238E27FC236}">
                <a16:creationId xmlns:a16="http://schemas.microsoft.com/office/drawing/2014/main" id="{2009D7EF-0097-49B2-B625-3B8EACC916BF}"/>
              </a:ext>
            </a:extLst>
          </p:cNvPr>
          <p:cNvSpPr/>
          <p:nvPr userDrawn="1"/>
        </p:nvSpPr>
        <p:spPr>
          <a:xfrm>
            <a:off x="425225" y="3105150"/>
            <a:ext cx="1545616" cy="184666"/>
          </a:xfrm>
          <a:prstGeom prst="rect">
            <a:avLst/>
          </a:prstGeom>
        </p:spPr>
        <p:txBody>
          <a:bodyPr wrap="none" lIns="0" tIns="0" rIns="0" bIns="0">
            <a:spAutoFit/>
          </a:bodyPr>
          <a:lstStyle/>
          <a:p>
            <a:r>
              <a:rPr lang="en-GB" sz="1200" b="1" dirty="0">
                <a:solidFill>
                  <a:schemeClr val="bg1"/>
                </a:solidFill>
              </a:rPr>
              <a:t>OFFICES GLOBALLY</a:t>
            </a:r>
          </a:p>
        </p:txBody>
      </p:sp>
      <p:sp>
        <p:nvSpPr>
          <p:cNvPr id="13" name="Rectangle 12">
            <a:extLst>
              <a:ext uri="{FF2B5EF4-FFF2-40B4-BE49-F238E27FC236}">
                <a16:creationId xmlns:a16="http://schemas.microsoft.com/office/drawing/2014/main" id="{1176604A-A295-E8EF-8342-791C439CC44F}"/>
              </a:ext>
            </a:extLst>
          </p:cNvPr>
          <p:cNvSpPr/>
          <p:nvPr userDrawn="1"/>
        </p:nvSpPr>
        <p:spPr>
          <a:xfrm>
            <a:off x="1516240" y="5752969"/>
            <a:ext cx="905697" cy="184666"/>
          </a:xfrm>
          <a:prstGeom prst="rect">
            <a:avLst/>
          </a:prstGeom>
        </p:spPr>
        <p:txBody>
          <a:bodyPr wrap="none" lIns="0" tIns="0" rIns="0" bIns="0">
            <a:spAutoFit/>
          </a:bodyPr>
          <a:lstStyle/>
          <a:p>
            <a:r>
              <a:rPr lang="en-GB" sz="1200" b="1" dirty="0">
                <a:solidFill>
                  <a:schemeClr val="bg1"/>
                </a:solidFill>
              </a:rPr>
              <a:t>COUNTRIES</a:t>
            </a:r>
          </a:p>
        </p:txBody>
      </p:sp>
      <p:pic>
        <p:nvPicPr>
          <p:cNvPr id="14" name="Picture 13">
            <a:extLst>
              <a:ext uri="{FF2B5EF4-FFF2-40B4-BE49-F238E27FC236}">
                <a16:creationId xmlns:a16="http://schemas.microsoft.com/office/drawing/2014/main" id="{4F32BDCB-432B-F674-4DE2-F7617C18903C}"/>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425225" y="1318601"/>
            <a:ext cx="972000" cy="970338"/>
          </a:xfrm>
          <a:prstGeom prst="rect">
            <a:avLst/>
          </a:prstGeom>
        </p:spPr>
      </p:pic>
      <p:pic>
        <p:nvPicPr>
          <p:cNvPr id="15" name="Picture 14">
            <a:extLst>
              <a:ext uri="{FF2B5EF4-FFF2-40B4-BE49-F238E27FC236}">
                <a16:creationId xmlns:a16="http://schemas.microsoft.com/office/drawing/2014/main" id="{DBDA7EE1-C939-F7EA-9885-37E4C60EA39A}"/>
              </a:ext>
            </a:extLst>
          </p:cNvPr>
          <p:cNvPicPr>
            <a:picLocks noChangeAspect="1"/>
          </p:cNvPicPr>
          <p:nvPr userDrawn="1"/>
        </p:nvPicPr>
        <p:blipFill>
          <a:blip r:embed="rId4" cstate="print">
            <a:extLst>
              <a:ext uri="{28A0092B-C50C-407E-A947-70E740481C1C}">
                <a14:useLocalDpi xmlns:a14="http://schemas.microsoft.com/office/drawing/2010/main" val="0"/>
              </a:ext>
            </a:extLst>
          </a:blip>
          <a:srcRect/>
          <a:stretch/>
        </p:blipFill>
        <p:spPr>
          <a:xfrm>
            <a:off x="425225" y="3801879"/>
            <a:ext cx="972000" cy="972000"/>
          </a:xfrm>
          <a:prstGeom prst="rect">
            <a:avLst/>
          </a:prstGeom>
        </p:spPr>
      </p:pic>
      <p:sp>
        <p:nvSpPr>
          <p:cNvPr id="16" name="Rectangle 15">
            <a:extLst>
              <a:ext uri="{FF2B5EF4-FFF2-40B4-BE49-F238E27FC236}">
                <a16:creationId xmlns:a16="http://schemas.microsoft.com/office/drawing/2014/main" id="{8322707F-452C-63E9-2432-64992513DCE9}"/>
              </a:ext>
            </a:extLst>
          </p:cNvPr>
          <p:cNvSpPr/>
          <p:nvPr userDrawn="1"/>
        </p:nvSpPr>
        <p:spPr>
          <a:xfrm>
            <a:off x="3194688" y="2703156"/>
            <a:ext cx="1256754" cy="677108"/>
          </a:xfrm>
          <a:prstGeom prst="rect">
            <a:avLst/>
          </a:prstGeom>
        </p:spPr>
        <p:txBody>
          <a:bodyPr wrap="none" lIns="0" tIns="0" rIns="0" bIns="0">
            <a:spAutoFit/>
          </a:bodyPr>
          <a:lstStyle/>
          <a:p>
            <a:r>
              <a:rPr lang="en-GB" sz="4400" b="1" dirty="0">
                <a:solidFill>
                  <a:schemeClr val="bg1"/>
                </a:solidFill>
              </a:rPr>
              <a:t>1976</a:t>
            </a:r>
          </a:p>
        </p:txBody>
      </p:sp>
      <p:sp>
        <p:nvSpPr>
          <p:cNvPr id="17" name="Rectangle 16">
            <a:extLst>
              <a:ext uri="{FF2B5EF4-FFF2-40B4-BE49-F238E27FC236}">
                <a16:creationId xmlns:a16="http://schemas.microsoft.com/office/drawing/2014/main" id="{9F59F1B0-19C7-4572-45D5-4048D475790E}"/>
              </a:ext>
            </a:extLst>
          </p:cNvPr>
          <p:cNvSpPr/>
          <p:nvPr userDrawn="1"/>
        </p:nvSpPr>
        <p:spPr>
          <a:xfrm>
            <a:off x="3194688" y="2519234"/>
            <a:ext cx="1270989" cy="184666"/>
          </a:xfrm>
          <a:prstGeom prst="rect">
            <a:avLst/>
          </a:prstGeom>
        </p:spPr>
        <p:txBody>
          <a:bodyPr wrap="none" lIns="0" tIns="0" rIns="0" bIns="0">
            <a:spAutoFit/>
          </a:bodyPr>
          <a:lstStyle/>
          <a:p>
            <a:r>
              <a:rPr lang="en-GB" sz="1200" b="1" dirty="0">
                <a:solidFill>
                  <a:schemeClr val="bg1"/>
                </a:solidFill>
              </a:rPr>
              <a:t>ESTABLISHED IN</a:t>
            </a:r>
          </a:p>
        </p:txBody>
      </p:sp>
      <p:pic>
        <p:nvPicPr>
          <p:cNvPr id="18" name="Picture 17">
            <a:extLst>
              <a:ext uri="{FF2B5EF4-FFF2-40B4-BE49-F238E27FC236}">
                <a16:creationId xmlns:a16="http://schemas.microsoft.com/office/drawing/2014/main" id="{F4138F3D-494A-9C22-63A9-012FE9111F1C}"/>
              </a:ext>
            </a:extLst>
          </p:cNvPr>
          <p:cNvPicPr>
            <a:picLocks noChangeAspect="1"/>
          </p:cNvPicPr>
          <p:nvPr userDrawn="1"/>
        </p:nvPicPr>
        <p:blipFill>
          <a:blip r:embed="rId5" cstate="print">
            <a:extLst>
              <a:ext uri="{28A0092B-C50C-407E-A947-70E740481C1C}">
                <a14:useLocalDpi xmlns:a14="http://schemas.microsoft.com/office/drawing/2010/main" val="0"/>
              </a:ext>
            </a:extLst>
          </a:blip>
          <a:srcRect/>
          <a:stretch/>
        </p:blipFill>
        <p:spPr>
          <a:xfrm>
            <a:off x="3194688" y="1317770"/>
            <a:ext cx="972000" cy="972000"/>
          </a:xfrm>
          <a:prstGeom prst="rect">
            <a:avLst/>
          </a:prstGeom>
        </p:spPr>
      </p:pic>
      <p:grpSp>
        <p:nvGrpSpPr>
          <p:cNvPr id="19" name="Group 18">
            <a:extLst>
              <a:ext uri="{FF2B5EF4-FFF2-40B4-BE49-F238E27FC236}">
                <a16:creationId xmlns:a16="http://schemas.microsoft.com/office/drawing/2014/main" id="{01FF96B3-CA23-C38C-9625-BBBCF8490DED}"/>
              </a:ext>
            </a:extLst>
          </p:cNvPr>
          <p:cNvGrpSpPr/>
          <p:nvPr userDrawn="1"/>
        </p:nvGrpSpPr>
        <p:grpSpPr>
          <a:xfrm>
            <a:off x="5552526" y="1322763"/>
            <a:ext cx="1652697" cy="1967053"/>
            <a:chOff x="6054462" y="1322763"/>
            <a:chExt cx="1652697" cy="1967053"/>
          </a:xfrm>
        </p:grpSpPr>
        <p:sp>
          <p:nvSpPr>
            <p:cNvPr id="20" name="Rectangle 19">
              <a:extLst>
                <a:ext uri="{FF2B5EF4-FFF2-40B4-BE49-F238E27FC236}">
                  <a16:creationId xmlns:a16="http://schemas.microsoft.com/office/drawing/2014/main" id="{FE9D033E-1DF6-5079-85E1-EFF710EA2310}"/>
                </a:ext>
              </a:extLst>
            </p:cNvPr>
            <p:cNvSpPr/>
            <p:nvPr userDrawn="1"/>
          </p:nvSpPr>
          <p:spPr>
            <a:xfrm>
              <a:off x="6054462" y="2379014"/>
              <a:ext cx="1586973" cy="677108"/>
            </a:xfrm>
            <a:prstGeom prst="rect">
              <a:avLst/>
            </a:prstGeom>
          </p:spPr>
          <p:txBody>
            <a:bodyPr wrap="none" lIns="0" tIns="0" rIns="0" bIns="0">
              <a:spAutoFit/>
            </a:bodyPr>
            <a:lstStyle/>
            <a:p>
              <a:r>
                <a:rPr lang="en-GB" sz="4400" b="1" dirty="0">
                  <a:solidFill>
                    <a:schemeClr val="bg1"/>
                  </a:solidFill>
                </a:rPr>
                <a:t>1000+</a:t>
              </a:r>
            </a:p>
          </p:txBody>
        </p:sp>
        <p:sp>
          <p:nvSpPr>
            <p:cNvPr id="21" name="Rectangle 20">
              <a:extLst>
                <a:ext uri="{FF2B5EF4-FFF2-40B4-BE49-F238E27FC236}">
                  <a16:creationId xmlns:a16="http://schemas.microsoft.com/office/drawing/2014/main" id="{BAA6723A-E81C-D43C-333C-0D5384C3B7C4}"/>
                </a:ext>
              </a:extLst>
            </p:cNvPr>
            <p:cNvSpPr/>
            <p:nvPr userDrawn="1"/>
          </p:nvSpPr>
          <p:spPr>
            <a:xfrm>
              <a:off x="6054462" y="3105150"/>
              <a:ext cx="1652697" cy="184666"/>
            </a:xfrm>
            <a:prstGeom prst="rect">
              <a:avLst/>
            </a:prstGeom>
          </p:spPr>
          <p:txBody>
            <a:bodyPr wrap="none" lIns="0" tIns="0" rIns="0" bIns="0">
              <a:spAutoFit/>
            </a:bodyPr>
            <a:lstStyle/>
            <a:p>
              <a:r>
                <a:rPr lang="en-GB" sz="1200" b="1" dirty="0">
                  <a:solidFill>
                    <a:schemeClr val="bg1"/>
                  </a:solidFill>
                </a:rPr>
                <a:t>PEOPLE WORLDWIDE</a:t>
              </a:r>
            </a:p>
          </p:txBody>
        </p:sp>
        <p:pic>
          <p:nvPicPr>
            <p:cNvPr id="22" name="Picture 21">
              <a:extLst>
                <a:ext uri="{FF2B5EF4-FFF2-40B4-BE49-F238E27FC236}">
                  <a16:creationId xmlns:a16="http://schemas.microsoft.com/office/drawing/2014/main" id="{A3977A5F-ADA5-17DD-F024-0EC566BE3BA3}"/>
                </a:ext>
              </a:extLst>
            </p:cNvPr>
            <p:cNvPicPr>
              <a:picLocks noChangeAspect="1"/>
            </p:cNvPicPr>
            <p:nvPr userDrawn="1"/>
          </p:nvPicPr>
          <p:blipFill>
            <a:blip r:embed="rId6" cstate="print">
              <a:extLst>
                <a:ext uri="{28A0092B-C50C-407E-A947-70E740481C1C}">
                  <a14:useLocalDpi xmlns:a14="http://schemas.microsoft.com/office/drawing/2010/main" val="0"/>
                </a:ext>
              </a:extLst>
            </a:blip>
            <a:srcRect/>
            <a:stretch/>
          </p:blipFill>
          <p:spPr>
            <a:xfrm>
              <a:off x="6054462" y="1322763"/>
              <a:ext cx="972000" cy="962013"/>
            </a:xfrm>
            <a:prstGeom prst="rect">
              <a:avLst/>
            </a:prstGeom>
          </p:spPr>
        </p:pic>
      </p:grpSp>
      <p:sp>
        <p:nvSpPr>
          <p:cNvPr id="23" name="Rectangle 22">
            <a:extLst>
              <a:ext uri="{FF2B5EF4-FFF2-40B4-BE49-F238E27FC236}">
                <a16:creationId xmlns:a16="http://schemas.microsoft.com/office/drawing/2014/main" id="{8F1D639C-4693-F33E-7877-F156453B4410}"/>
              </a:ext>
            </a:extLst>
          </p:cNvPr>
          <p:cNvSpPr/>
          <p:nvPr userDrawn="1"/>
        </p:nvSpPr>
        <p:spPr>
          <a:xfrm>
            <a:off x="425225" y="5350549"/>
            <a:ext cx="958596" cy="677108"/>
          </a:xfrm>
          <a:prstGeom prst="rect">
            <a:avLst/>
          </a:prstGeom>
        </p:spPr>
        <p:txBody>
          <a:bodyPr wrap="none" lIns="0" tIns="0" rIns="0" bIns="0">
            <a:spAutoFit/>
          </a:bodyPr>
          <a:lstStyle/>
          <a:p>
            <a:r>
              <a:rPr lang="en-GB" sz="4400" b="1" dirty="0">
                <a:solidFill>
                  <a:schemeClr val="bg1"/>
                </a:solidFill>
              </a:rPr>
              <a:t>50+</a:t>
            </a:r>
          </a:p>
        </p:txBody>
      </p:sp>
      <p:sp>
        <p:nvSpPr>
          <p:cNvPr id="24" name="Rectangle 23">
            <a:extLst>
              <a:ext uri="{FF2B5EF4-FFF2-40B4-BE49-F238E27FC236}">
                <a16:creationId xmlns:a16="http://schemas.microsoft.com/office/drawing/2014/main" id="{643894B4-B130-6253-8D9D-0E833C1E40D8}"/>
              </a:ext>
            </a:extLst>
          </p:cNvPr>
          <p:cNvSpPr/>
          <p:nvPr userDrawn="1"/>
        </p:nvSpPr>
        <p:spPr>
          <a:xfrm>
            <a:off x="3203933" y="4979286"/>
            <a:ext cx="1272784" cy="677108"/>
          </a:xfrm>
          <a:prstGeom prst="rect">
            <a:avLst/>
          </a:prstGeom>
        </p:spPr>
        <p:txBody>
          <a:bodyPr wrap="none" lIns="0" tIns="0" rIns="0" bIns="0">
            <a:spAutoFit/>
          </a:bodyPr>
          <a:lstStyle/>
          <a:p>
            <a:r>
              <a:rPr lang="en-GB" sz="4400" b="1" dirty="0">
                <a:solidFill>
                  <a:schemeClr val="bg1"/>
                </a:solidFill>
              </a:rPr>
              <a:t>500+</a:t>
            </a:r>
          </a:p>
        </p:txBody>
      </p:sp>
      <p:sp>
        <p:nvSpPr>
          <p:cNvPr id="25" name="Rectangle 24">
            <a:extLst>
              <a:ext uri="{FF2B5EF4-FFF2-40B4-BE49-F238E27FC236}">
                <a16:creationId xmlns:a16="http://schemas.microsoft.com/office/drawing/2014/main" id="{EA81CD8A-784C-B3AD-F69E-6FC57DE74B73}"/>
              </a:ext>
            </a:extLst>
          </p:cNvPr>
          <p:cNvSpPr/>
          <p:nvPr userDrawn="1"/>
        </p:nvSpPr>
        <p:spPr>
          <a:xfrm>
            <a:off x="3203933" y="5761408"/>
            <a:ext cx="1093954" cy="184666"/>
          </a:xfrm>
          <a:prstGeom prst="rect">
            <a:avLst/>
          </a:prstGeom>
        </p:spPr>
        <p:txBody>
          <a:bodyPr wrap="none" lIns="0" tIns="0" rIns="0" bIns="0">
            <a:spAutoFit/>
          </a:bodyPr>
          <a:lstStyle/>
          <a:p>
            <a:r>
              <a:rPr lang="en-GB" sz="1200" b="1" dirty="0">
                <a:solidFill>
                  <a:schemeClr val="bg1"/>
                </a:solidFill>
              </a:rPr>
              <a:t>AWARDS WON</a:t>
            </a:r>
          </a:p>
        </p:txBody>
      </p:sp>
      <p:pic>
        <p:nvPicPr>
          <p:cNvPr id="30" name="Picture 29">
            <a:extLst>
              <a:ext uri="{FF2B5EF4-FFF2-40B4-BE49-F238E27FC236}">
                <a16:creationId xmlns:a16="http://schemas.microsoft.com/office/drawing/2014/main" id="{8FC54F8E-2D14-8C4F-88BF-111883289BA1}"/>
              </a:ext>
            </a:extLst>
          </p:cNvPr>
          <p:cNvPicPr>
            <a:picLocks noChangeAspect="1"/>
          </p:cNvPicPr>
          <p:nvPr userDrawn="1"/>
        </p:nvPicPr>
        <p:blipFill>
          <a:blip r:embed="rId7" cstate="print">
            <a:extLst>
              <a:ext uri="{28A0092B-C50C-407E-A947-70E740481C1C}">
                <a14:useLocalDpi xmlns:a14="http://schemas.microsoft.com/office/drawing/2010/main" val="0"/>
              </a:ext>
            </a:extLst>
          </a:blip>
          <a:srcRect/>
          <a:stretch/>
        </p:blipFill>
        <p:spPr>
          <a:xfrm>
            <a:off x="3203933" y="3801879"/>
            <a:ext cx="972000" cy="972000"/>
          </a:xfrm>
          <a:prstGeom prst="rect">
            <a:avLst/>
          </a:prstGeom>
        </p:spPr>
      </p:pic>
      <p:grpSp>
        <p:nvGrpSpPr>
          <p:cNvPr id="31" name="Group 30">
            <a:extLst>
              <a:ext uri="{FF2B5EF4-FFF2-40B4-BE49-F238E27FC236}">
                <a16:creationId xmlns:a16="http://schemas.microsoft.com/office/drawing/2014/main" id="{8ECE19B2-FE44-ACD7-D338-B769C79BD357}"/>
              </a:ext>
            </a:extLst>
          </p:cNvPr>
          <p:cNvGrpSpPr/>
          <p:nvPr userDrawn="1"/>
        </p:nvGrpSpPr>
        <p:grpSpPr>
          <a:xfrm>
            <a:off x="5552526" y="3801879"/>
            <a:ext cx="2172099" cy="2391970"/>
            <a:chOff x="6054462" y="3801879"/>
            <a:chExt cx="2172099" cy="2391970"/>
          </a:xfrm>
        </p:grpSpPr>
        <p:sp>
          <p:nvSpPr>
            <p:cNvPr id="32" name="Rectangle 31">
              <a:extLst>
                <a:ext uri="{FF2B5EF4-FFF2-40B4-BE49-F238E27FC236}">
                  <a16:creationId xmlns:a16="http://schemas.microsoft.com/office/drawing/2014/main" id="{DE38EFB8-3BDC-2D68-CB52-56132380A65F}"/>
                </a:ext>
              </a:extLst>
            </p:cNvPr>
            <p:cNvSpPr/>
            <p:nvPr userDrawn="1"/>
          </p:nvSpPr>
          <p:spPr>
            <a:xfrm>
              <a:off x="6054462" y="5516741"/>
              <a:ext cx="1256754" cy="677108"/>
            </a:xfrm>
            <a:prstGeom prst="rect">
              <a:avLst/>
            </a:prstGeom>
          </p:spPr>
          <p:txBody>
            <a:bodyPr wrap="none" lIns="0" tIns="0" rIns="0" bIns="0">
              <a:spAutoFit/>
            </a:bodyPr>
            <a:lstStyle/>
            <a:p>
              <a:r>
                <a:rPr lang="en-GB" sz="4400" b="1" kern="1200" dirty="0">
                  <a:solidFill>
                    <a:schemeClr val="bg1"/>
                  </a:solidFill>
                  <a:effectLst/>
                  <a:latin typeface="+mn-lt"/>
                  <a:ea typeface="+mn-ea"/>
                  <a:cs typeface="+mn-cs"/>
                </a:rPr>
                <a:t>2030</a:t>
              </a:r>
              <a:endParaRPr lang="en-GB" sz="1400" b="1" kern="1200" dirty="0">
                <a:solidFill>
                  <a:schemeClr val="bg1"/>
                </a:solidFill>
                <a:effectLst/>
                <a:latin typeface="+mn-lt"/>
                <a:ea typeface="+mn-ea"/>
                <a:cs typeface="+mn-cs"/>
              </a:endParaRPr>
            </a:p>
          </p:txBody>
        </p:sp>
        <p:sp>
          <p:nvSpPr>
            <p:cNvPr id="36" name="Rectangle 35">
              <a:extLst>
                <a:ext uri="{FF2B5EF4-FFF2-40B4-BE49-F238E27FC236}">
                  <a16:creationId xmlns:a16="http://schemas.microsoft.com/office/drawing/2014/main" id="{0ACCB3B1-809C-426E-0C38-4BC97A57922F}"/>
                </a:ext>
              </a:extLst>
            </p:cNvPr>
            <p:cNvSpPr/>
            <p:nvPr userDrawn="1"/>
          </p:nvSpPr>
          <p:spPr>
            <a:xfrm>
              <a:off x="6054462" y="5107968"/>
              <a:ext cx="2172099" cy="369332"/>
            </a:xfrm>
            <a:prstGeom prst="rect">
              <a:avLst/>
            </a:prstGeom>
          </p:spPr>
          <p:txBody>
            <a:bodyPr wrap="square" lIns="0" tIns="0" rIns="0" bIns="0">
              <a:spAutoFit/>
            </a:bodyPr>
            <a:lstStyle/>
            <a:p>
              <a:r>
                <a:rPr lang="en-GB" sz="1200" b="1" cap="all" baseline="0" dirty="0">
                  <a:solidFill>
                    <a:schemeClr val="bg1"/>
                  </a:solidFill>
                </a:rPr>
                <a:t>All projects will be net zero carbon by</a:t>
              </a:r>
            </a:p>
          </p:txBody>
        </p:sp>
        <p:pic>
          <p:nvPicPr>
            <p:cNvPr id="38" name="Picture 37">
              <a:extLst>
                <a:ext uri="{FF2B5EF4-FFF2-40B4-BE49-F238E27FC236}">
                  <a16:creationId xmlns:a16="http://schemas.microsoft.com/office/drawing/2014/main" id="{688C0F3C-F574-967D-73BF-8CB69F01DEDD}"/>
                </a:ext>
              </a:extLst>
            </p:cNvPr>
            <p:cNvPicPr>
              <a:picLocks noChangeAspect="1"/>
            </p:cNvPicPr>
            <p:nvPr userDrawn="1"/>
          </p:nvPicPr>
          <p:blipFill>
            <a:blip r:embed="rId8" cstate="print">
              <a:extLst>
                <a:ext uri="{28A0092B-C50C-407E-A947-70E740481C1C}">
                  <a14:useLocalDpi xmlns:a14="http://schemas.microsoft.com/office/drawing/2010/main" val="0"/>
                </a:ext>
              </a:extLst>
            </a:blip>
            <a:srcRect/>
            <a:stretch/>
          </p:blipFill>
          <p:spPr>
            <a:xfrm>
              <a:off x="6054462" y="3801879"/>
              <a:ext cx="1559113" cy="972000"/>
            </a:xfrm>
            <a:prstGeom prst="rect">
              <a:avLst/>
            </a:prstGeom>
          </p:spPr>
        </p:pic>
      </p:grpSp>
      <p:sp>
        <p:nvSpPr>
          <p:cNvPr id="41" name="Rectangle 40">
            <a:extLst>
              <a:ext uri="{FF2B5EF4-FFF2-40B4-BE49-F238E27FC236}">
                <a16:creationId xmlns:a16="http://schemas.microsoft.com/office/drawing/2014/main" id="{79E779F9-EC69-4AFD-9201-D0896931CBC7}"/>
              </a:ext>
            </a:extLst>
          </p:cNvPr>
          <p:cNvSpPr/>
          <p:nvPr userDrawn="1"/>
        </p:nvSpPr>
        <p:spPr>
          <a:xfrm>
            <a:off x="331581" y="906162"/>
            <a:ext cx="720000" cy="72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descr="A picture containing drawing, light&#10;&#10;Description automatically generated">
            <a:hlinkClick r:id="" action="ppaction://noaction"/>
            <a:extLst>
              <a:ext uri="{FF2B5EF4-FFF2-40B4-BE49-F238E27FC236}">
                <a16:creationId xmlns:a16="http://schemas.microsoft.com/office/drawing/2014/main" id="{3855C13A-FE70-7E61-0E46-2506D3D3DF25}"/>
              </a:ext>
            </a:extLst>
          </p:cNvPr>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11735630" y="387934"/>
            <a:ext cx="234696" cy="234696"/>
          </a:xfrm>
          <a:prstGeom prst="rect">
            <a:avLst/>
          </a:prstGeom>
        </p:spPr>
      </p:pic>
    </p:spTree>
    <p:extLst>
      <p:ext uri="{BB962C8B-B14F-4D97-AF65-F5344CB8AC3E}">
        <p14:creationId xmlns:p14="http://schemas.microsoft.com/office/powerpoint/2010/main" val="2548567344"/>
      </p:ext>
    </p:extLst>
  </p:cSld>
  <p:clrMapOvr>
    <a:masterClrMapping/>
  </p:clrMapOvr>
  <p:extLst>
    <p:ext uri="{DCECCB84-F9BA-43D5-87BE-67443E8EF086}">
      <p15:sldGuideLst xmlns:p15="http://schemas.microsoft.com/office/powerpoint/2012/main">
        <p15:guide id="1" orient="horz" pos="3226">
          <p15:clr>
            <a:srgbClr val="FBAE40"/>
          </p15:clr>
        </p15:guide>
        <p15:guide id="2" orient="horz" pos="1593">
          <p15:clr>
            <a:srgbClr val="FBAE40"/>
          </p15:clr>
        </p15:guide>
        <p15:guide id="3" orient="horz" pos="372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Our locations">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8F87A8A-110E-46DF-BC98-DA5523CA0876}"/>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t="499" b="499"/>
          <a:stretch/>
        </p:blipFill>
        <p:spPr>
          <a:xfrm>
            <a:off x="334963" y="1160463"/>
            <a:ext cx="11224761" cy="5557885"/>
          </a:xfrm>
          <a:prstGeom prst="rect">
            <a:avLst/>
          </a:prstGeom>
        </p:spPr>
      </p:pic>
      <p:sp>
        <p:nvSpPr>
          <p:cNvPr id="22" name="Title 1">
            <a:extLst>
              <a:ext uri="{FF2B5EF4-FFF2-40B4-BE49-F238E27FC236}">
                <a16:creationId xmlns:a16="http://schemas.microsoft.com/office/drawing/2014/main" id="{DB9EB1BF-8965-4986-B4BD-58395A424C8D}"/>
              </a:ext>
            </a:extLst>
          </p:cNvPr>
          <p:cNvSpPr>
            <a:spLocks noGrp="1"/>
          </p:cNvSpPr>
          <p:nvPr>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dirty="0"/>
              <a:t>Our locations</a:t>
            </a:r>
            <a:endParaRPr lang="en-GB" dirty="0"/>
          </a:p>
        </p:txBody>
      </p:sp>
      <p:pic>
        <p:nvPicPr>
          <p:cNvPr id="6" name="Picture 5">
            <a:extLst>
              <a:ext uri="{FF2B5EF4-FFF2-40B4-BE49-F238E27FC236}">
                <a16:creationId xmlns:a16="http://schemas.microsoft.com/office/drawing/2014/main" id="{44F3C76C-9948-4A59-B8A3-0ECBC2660EAA}"/>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07378" y="6364884"/>
            <a:ext cx="1245600" cy="169924"/>
          </a:xfrm>
          <a:prstGeom prst="rect">
            <a:avLst/>
          </a:prstGeom>
        </p:spPr>
      </p:pic>
    </p:spTree>
    <p:extLst>
      <p:ext uri="{BB962C8B-B14F-4D97-AF65-F5344CB8AC3E}">
        <p14:creationId xmlns:p14="http://schemas.microsoft.com/office/powerpoint/2010/main" val="7148305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undall services">
    <p:spTree>
      <p:nvGrpSpPr>
        <p:cNvPr id="1" name=""/>
        <p:cNvGrpSpPr/>
        <p:nvPr/>
      </p:nvGrpSpPr>
      <p:grpSpPr>
        <a:xfrm>
          <a:off x="0" y="0"/>
          <a:ext cx="0" cy="0"/>
          <a:chOff x="0" y="0"/>
          <a:chExt cx="0" cy="0"/>
        </a:xfrm>
      </p:grpSpPr>
      <p:pic>
        <p:nvPicPr>
          <p:cNvPr id="114" name="Picture 113">
            <a:extLst>
              <a:ext uri="{FF2B5EF4-FFF2-40B4-BE49-F238E27FC236}">
                <a16:creationId xmlns:a16="http://schemas.microsoft.com/office/drawing/2014/main" id="{98C3842F-DB32-40B7-915B-889408B3DF3F}"/>
              </a:ext>
            </a:extLst>
          </p:cNvPr>
          <p:cNvPicPr>
            <a:picLocks/>
          </p:cNvPicPr>
          <p:nvPr/>
        </p:nvPicPr>
        <p:blipFill>
          <a:blip r:embed="rId2" cstate="print">
            <a:extLst>
              <a:ext uri="{28A0092B-C50C-407E-A947-70E740481C1C}">
                <a14:useLocalDpi xmlns:a14="http://schemas.microsoft.com/office/drawing/2010/main" val="0"/>
              </a:ext>
            </a:extLst>
          </a:blip>
          <a:srcRect l="85" r="85"/>
          <a:stretch/>
        </p:blipFill>
        <p:spPr>
          <a:xfrm>
            <a:off x="6159287" y="3634837"/>
            <a:ext cx="1800000" cy="1080000"/>
          </a:xfrm>
          <a:prstGeom prst="roundRect">
            <a:avLst>
              <a:gd name="adj" fmla="val 4000"/>
            </a:avLst>
          </a:prstGeom>
        </p:spPr>
      </p:pic>
      <p:sp>
        <p:nvSpPr>
          <p:cNvPr id="124" name="Text Placeholder 43">
            <a:extLst>
              <a:ext uri="{FF2B5EF4-FFF2-40B4-BE49-F238E27FC236}">
                <a16:creationId xmlns:a16="http://schemas.microsoft.com/office/drawing/2014/main" id="{6C158CA6-50C6-4925-9C88-AB3A1DF61094}"/>
              </a:ext>
            </a:extLst>
          </p:cNvPr>
          <p:cNvSpPr txBox="1">
            <a:spLocks/>
          </p:cNvSpPr>
          <p:nvPr/>
        </p:nvSpPr>
        <p:spPr>
          <a:xfrm>
            <a:off x="6159287" y="3646356"/>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Power</a:t>
            </a:r>
          </a:p>
        </p:txBody>
      </p:sp>
      <p:pic>
        <p:nvPicPr>
          <p:cNvPr id="129" name="Graphic 128">
            <a:extLst>
              <a:ext uri="{FF2B5EF4-FFF2-40B4-BE49-F238E27FC236}">
                <a16:creationId xmlns:a16="http://schemas.microsoft.com/office/drawing/2014/main" id="{14832AEB-B878-4D03-980F-52BD074FD19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p:blipFill>
        <p:spPr>
          <a:xfrm>
            <a:off x="6872949" y="4126370"/>
            <a:ext cx="372677" cy="372677"/>
          </a:xfrm>
          <a:prstGeom prst="rect">
            <a:avLst/>
          </a:prstGeom>
        </p:spPr>
      </p:pic>
      <p:sp>
        <p:nvSpPr>
          <p:cNvPr id="22" name="Title 1">
            <a:extLst>
              <a:ext uri="{FF2B5EF4-FFF2-40B4-BE49-F238E27FC236}">
                <a16:creationId xmlns:a16="http://schemas.microsoft.com/office/drawing/2014/main" id="{DB9EB1BF-8965-4986-B4BD-58395A424C8D}"/>
              </a:ext>
            </a:extLst>
          </p:cNvPr>
          <p:cNvSpPr>
            <a:spLocks noGrp="1"/>
          </p:cNvSpPr>
          <p:nvPr userDrawn="1">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GB" dirty="0"/>
              <a:t>Cundall services</a:t>
            </a:r>
          </a:p>
        </p:txBody>
      </p:sp>
      <p:pic>
        <p:nvPicPr>
          <p:cNvPr id="50" name="Picture 49">
            <a:extLst>
              <a:ext uri="{FF2B5EF4-FFF2-40B4-BE49-F238E27FC236}">
                <a16:creationId xmlns:a16="http://schemas.microsoft.com/office/drawing/2014/main" id="{5E917AA3-F017-46A8-93BF-9ED8A76C2F4D}"/>
              </a:ext>
            </a:extLst>
          </p:cNvPr>
          <p:cNvPicPr>
            <a:picLocks/>
          </p:cNvPicPr>
          <p:nvPr/>
        </p:nvPicPr>
        <p:blipFill>
          <a:blip r:embed="rId5" cstate="print">
            <a:extLst>
              <a:ext uri="{28A0092B-C50C-407E-A947-70E740481C1C}">
                <a14:useLocalDpi xmlns:a14="http://schemas.microsoft.com/office/drawing/2010/main" val="0"/>
              </a:ext>
            </a:extLst>
          </a:blip>
          <a:srcRect l="85" r="85"/>
          <a:stretch/>
        </p:blipFill>
        <p:spPr>
          <a:xfrm>
            <a:off x="2286270" y="1160463"/>
            <a:ext cx="1800000" cy="1080000"/>
          </a:xfrm>
          <a:prstGeom prst="roundRect">
            <a:avLst>
              <a:gd name="adj" fmla="val 4000"/>
            </a:avLst>
          </a:prstGeom>
        </p:spPr>
      </p:pic>
      <p:sp>
        <p:nvSpPr>
          <p:cNvPr id="52" name="Text Placeholder 43">
            <a:extLst>
              <a:ext uri="{FF2B5EF4-FFF2-40B4-BE49-F238E27FC236}">
                <a16:creationId xmlns:a16="http://schemas.microsoft.com/office/drawing/2014/main" id="{2DA61870-7EA4-4856-B20A-9E2C517F9B2A}"/>
              </a:ext>
            </a:extLst>
          </p:cNvPr>
          <p:cNvSpPr txBox="1">
            <a:spLocks/>
          </p:cNvSpPr>
          <p:nvPr/>
        </p:nvSpPr>
        <p:spPr>
          <a:xfrm>
            <a:off x="2286270" y="1161758"/>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Air Quality and Odour</a:t>
            </a:r>
          </a:p>
        </p:txBody>
      </p:sp>
      <p:pic>
        <p:nvPicPr>
          <p:cNvPr id="53" name="Graphic 52">
            <a:extLst>
              <a:ext uri="{FF2B5EF4-FFF2-40B4-BE49-F238E27FC236}">
                <a16:creationId xmlns:a16="http://schemas.microsoft.com/office/drawing/2014/main" id="{29FB6F9F-AE05-45F3-B059-470061D70AE3}"/>
              </a:ext>
            </a:extLst>
          </p:cNvPr>
          <p:cNvPicPr>
            <a:picLocks noChangeAspect="1"/>
          </p:cNvPicPr>
          <p:nvPr/>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2929756" y="1655346"/>
            <a:ext cx="513029" cy="414085"/>
          </a:xfrm>
          <a:prstGeom prst="rect">
            <a:avLst/>
          </a:prstGeom>
        </p:spPr>
      </p:pic>
      <p:pic>
        <p:nvPicPr>
          <p:cNvPr id="55" name="Picture 54">
            <a:extLst>
              <a:ext uri="{FF2B5EF4-FFF2-40B4-BE49-F238E27FC236}">
                <a16:creationId xmlns:a16="http://schemas.microsoft.com/office/drawing/2014/main" id="{07CC0D51-2ED6-4C99-8B73-CF32D7F0DF59}"/>
              </a:ext>
            </a:extLst>
          </p:cNvPr>
          <p:cNvPicPr>
            <a:picLocks/>
          </p:cNvPicPr>
          <p:nvPr/>
        </p:nvPicPr>
        <p:blipFill>
          <a:blip r:embed="rId8" cstate="print">
            <a:extLst>
              <a:ext uri="{28A0092B-C50C-407E-A947-70E740481C1C}">
                <a14:useLocalDpi xmlns:a14="http://schemas.microsoft.com/office/drawing/2010/main" val="0"/>
              </a:ext>
            </a:extLst>
          </a:blip>
          <a:srcRect l="85" r="85"/>
          <a:stretch/>
        </p:blipFill>
        <p:spPr>
          <a:xfrm>
            <a:off x="4220564" y="1160463"/>
            <a:ext cx="1800000" cy="1080000"/>
          </a:xfrm>
          <a:prstGeom prst="roundRect">
            <a:avLst>
              <a:gd name="adj" fmla="val 4000"/>
            </a:avLst>
          </a:prstGeom>
        </p:spPr>
      </p:pic>
      <p:sp>
        <p:nvSpPr>
          <p:cNvPr id="57" name="Text Placeholder 43">
            <a:extLst>
              <a:ext uri="{FF2B5EF4-FFF2-40B4-BE49-F238E27FC236}">
                <a16:creationId xmlns:a16="http://schemas.microsoft.com/office/drawing/2014/main" id="{D462DA0A-0AA8-452C-8BE4-C2953F7CD6A9}"/>
              </a:ext>
            </a:extLst>
          </p:cNvPr>
          <p:cNvSpPr txBox="1">
            <a:spLocks/>
          </p:cNvSpPr>
          <p:nvPr/>
        </p:nvSpPr>
        <p:spPr>
          <a:xfrm>
            <a:off x="4220564" y="1161758"/>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Audio Visual (AV)</a:t>
            </a:r>
          </a:p>
        </p:txBody>
      </p:sp>
      <p:pic>
        <p:nvPicPr>
          <p:cNvPr id="58" name="Graphic 57">
            <a:extLst>
              <a:ext uri="{FF2B5EF4-FFF2-40B4-BE49-F238E27FC236}">
                <a16:creationId xmlns:a16="http://schemas.microsoft.com/office/drawing/2014/main" id="{2EA82DE5-AB58-41BF-BEB7-F856A9B4AB5E}"/>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p:blipFill>
        <p:spPr>
          <a:xfrm>
            <a:off x="4847111" y="1655346"/>
            <a:ext cx="546907" cy="414085"/>
          </a:xfrm>
          <a:prstGeom prst="rect">
            <a:avLst/>
          </a:prstGeom>
        </p:spPr>
      </p:pic>
      <p:pic>
        <p:nvPicPr>
          <p:cNvPr id="60" name="Picture 59">
            <a:extLst>
              <a:ext uri="{FF2B5EF4-FFF2-40B4-BE49-F238E27FC236}">
                <a16:creationId xmlns:a16="http://schemas.microsoft.com/office/drawing/2014/main" id="{3EC7BF7B-65E4-40E3-B1A8-9C920F000C74}"/>
              </a:ext>
            </a:extLst>
          </p:cNvPr>
          <p:cNvPicPr>
            <a:picLocks/>
          </p:cNvPicPr>
          <p:nvPr/>
        </p:nvPicPr>
        <p:blipFill>
          <a:blip r:embed="rId11" cstate="print">
            <a:extLst>
              <a:ext uri="{28A0092B-C50C-407E-A947-70E740481C1C}">
                <a14:useLocalDpi xmlns:a14="http://schemas.microsoft.com/office/drawing/2010/main" val="0"/>
              </a:ext>
            </a:extLst>
          </a:blip>
          <a:srcRect l="85" r="85"/>
          <a:stretch/>
        </p:blipFill>
        <p:spPr>
          <a:xfrm>
            <a:off x="8103106" y="1160463"/>
            <a:ext cx="1800000" cy="1080000"/>
          </a:xfrm>
          <a:prstGeom prst="roundRect">
            <a:avLst>
              <a:gd name="adj" fmla="val 4000"/>
            </a:avLst>
          </a:prstGeom>
        </p:spPr>
      </p:pic>
      <p:sp>
        <p:nvSpPr>
          <p:cNvPr id="62" name="Text Placeholder 43">
            <a:extLst>
              <a:ext uri="{FF2B5EF4-FFF2-40B4-BE49-F238E27FC236}">
                <a16:creationId xmlns:a16="http://schemas.microsoft.com/office/drawing/2014/main" id="{64F99F32-FDF5-401B-9E9A-192C8977FD6A}"/>
              </a:ext>
            </a:extLst>
          </p:cNvPr>
          <p:cNvSpPr txBox="1">
            <a:spLocks/>
          </p:cNvSpPr>
          <p:nvPr/>
        </p:nvSpPr>
        <p:spPr>
          <a:xfrm>
            <a:off x="8103106" y="1161758"/>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Building Performance Services (BPS)</a:t>
            </a:r>
          </a:p>
        </p:txBody>
      </p:sp>
      <p:pic>
        <p:nvPicPr>
          <p:cNvPr id="63" name="Graphic 62">
            <a:extLst>
              <a:ext uri="{FF2B5EF4-FFF2-40B4-BE49-F238E27FC236}">
                <a16:creationId xmlns:a16="http://schemas.microsoft.com/office/drawing/2014/main" id="{EBF383AA-C5CD-4BEC-BF3D-D85FAFDDCF9E}"/>
              </a:ext>
            </a:extLst>
          </p:cNvPr>
          <p:cNvPicPr>
            <a:picLocks noChangeAspect="1"/>
          </p:cNvPicPr>
          <p:nvPr/>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p:blipFill>
        <p:spPr>
          <a:xfrm>
            <a:off x="8794574" y="1655346"/>
            <a:ext cx="417065" cy="414085"/>
          </a:xfrm>
          <a:prstGeom prst="rect">
            <a:avLst/>
          </a:prstGeom>
        </p:spPr>
      </p:pic>
      <p:pic>
        <p:nvPicPr>
          <p:cNvPr id="65" name="Picture 64">
            <a:extLst>
              <a:ext uri="{FF2B5EF4-FFF2-40B4-BE49-F238E27FC236}">
                <a16:creationId xmlns:a16="http://schemas.microsoft.com/office/drawing/2014/main" id="{5B85F7BD-3F44-4396-A202-EAE28AFF090D}"/>
              </a:ext>
            </a:extLst>
          </p:cNvPr>
          <p:cNvPicPr>
            <a:picLocks/>
          </p:cNvPicPr>
          <p:nvPr/>
        </p:nvPicPr>
        <p:blipFill>
          <a:blip r:embed="rId14" cstate="print">
            <a:extLst>
              <a:ext uri="{28A0092B-C50C-407E-A947-70E740481C1C}">
                <a14:useLocalDpi xmlns:a14="http://schemas.microsoft.com/office/drawing/2010/main" val="0"/>
              </a:ext>
            </a:extLst>
          </a:blip>
          <a:srcRect l="85" r="85"/>
          <a:stretch/>
        </p:blipFill>
        <p:spPr>
          <a:xfrm>
            <a:off x="339105" y="2399400"/>
            <a:ext cx="1800000" cy="1080000"/>
          </a:xfrm>
          <a:prstGeom prst="roundRect">
            <a:avLst>
              <a:gd name="adj" fmla="val 4000"/>
            </a:avLst>
          </a:prstGeom>
        </p:spPr>
      </p:pic>
      <p:sp>
        <p:nvSpPr>
          <p:cNvPr id="67" name="Text Placeholder 43">
            <a:extLst>
              <a:ext uri="{FF2B5EF4-FFF2-40B4-BE49-F238E27FC236}">
                <a16:creationId xmlns:a16="http://schemas.microsoft.com/office/drawing/2014/main" id="{A1672A34-4F11-45DC-B322-339F4700DF05}"/>
              </a:ext>
            </a:extLst>
          </p:cNvPr>
          <p:cNvSpPr txBox="1">
            <a:spLocks/>
          </p:cNvSpPr>
          <p:nvPr/>
        </p:nvSpPr>
        <p:spPr>
          <a:xfrm>
            <a:off x="339105" y="2399400"/>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Civil Engineering</a:t>
            </a:r>
          </a:p>
        </p:txBody>
      </p:sp>
      <p:pic>
        <p:nvPicPr>
          <p:cNvPr id="68" name="Graphic 67">
            <a:extLst>
              <a:ext uri="{FF2B5EF4-FFF2-40B4-BE49-F238E27FC236}">
                <a16:creationId xmlns:a16="http://schemas.microsoft.com/office/drawing/2014/main" id="{7F0EB9AD-5F9C-4362-AF22-AE60097F87C0}"/>
              </a:ext>
            </a:extLst>
          </p:cNvPr>
          <p:cNvPicPr>
            <a:picLocks noChangeAspect="1"/>
          </p:cNvPicPr>
          <p:nvPr/>
        </p:nvPicPr>
        <p:blipFill>
          <a:blip r:embed="rId15" cstate="print">
            <a:extLst>
              <a:ext uri="{28A0092B-C50C-407E-A947-70E740481C1C}">
                <a14:useLocalDpi xmlns:a14="http://schemas.microsoft.com/office/drawing/2010/main" val="0"/>
              </a:ext>
              <a:ext uri="{96DAC541-7B7A-43D3-8B79-37D633B846F1}">
                <asvg:svgBlip xmlns:asvg="http://schemas.microsoft.com/office/drawing/2016/SVG/main" r:embed="rId16"/>
              </a:ext>
            </a:extLst>
          </a:blip>
          <a:srcRect/>
          <a:stretch/>
        </p:blipFill>
        <p:spPr>
          <a:xfrm>
            <a:off x="1030573" y="2903808"/>
            <a:ext cx="417065" cy="414085"/>
          </a:xfrm>
          <a:prstGeom prst="rect">
            <a:avLst/>
          </a:prstGeom>
        </p:spPr>
      </p:pic>
      <p:pic>
        <p:nvPicPr>
          <p:cNvPr id="75" name="Picture 74">
            <a:extLst>
              <a:ext uri="{FF2B5EF4-FFF2-40B4-BE49-F238E27FC236}">
                <a16:creationId xmlns:a16="http://schemas.microsoft.com/office/drawing/2014/main" id="{58D2AB25-AB9E-4BB0-8CF4-81FF1B83F05B}"/>
              </a:ext>
            </a:extLst>
          </p:cNvPr>
          <p:cNvPicPr>
            <a:picLocks/>
          </p:cNvPicPr>
          <p:nvPr/>
        </p:nvPicPr>
        <p:blipFill>
          <a:blip r:embed="rId17" cstate="print">
            <a:extLst>
              <a:ext uri="{28A0092B-C50C-407E-A947-70E740481C1C}">
                <a14:useLocalDpi xmlns:a14="http://schemas.microsoft.com/office/drawing/2010/main" val="0"/>
              </a:ext>
            </a:extLst>
          </a:blip>
          <a:srcRect l="85" r="85"/>
          <a:stretch/>
        </p:blipFill>
        <p:spPr>
          <a:xfrm>
            <a:off x="2286270" y="2399400"/>
            <a:ext cx="1800000" cy="1080000"/>
          </a:xfrm>
          <a:prstGeom prst="roundRect">
            <a:avLst>
              <a:gd name="adj" fmla="val 4000"/>
            </a:avLst>
          </a:prstGeom>
        </p:spPr>
      </p:pic>
      <p:sp>
        <p:nvSpPr>
          <p:cNvPr id="77" name="Text Placeholder 43">
            <a:extLst>
              <a:ext uri="{FF2B5EF4-FFF2-40B4-BE49-F238E27FC236}">
                <a16:creationId xmlns:a16="http://schemas.microsoft.com/office/drawing/2014/main" id="{DE142775-B669-4834-BBDE-2BC2A43869B6}"/>
              </a:ext>
            </a:extLst>
          </p:cNvPr>
          <p:cNvSpPr txBox="1">
            <a:spLocks/>
          </p:cNvSpPr>
          <p:nvPr/>
        </p:nvSpPr>
        <p:spPr>
          <a:xfrm>
            <a:off x="2286270" y="2399400"/>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Digital Engineering</a:t>
            </a:r>
          </a:p>
        </p:txBody>
      </p:sp>
      <p:pic>
        <p:nvPicPr>
          <p:cNvPr id="78" name="Graphic 77">
            <a:extLst>
              <a:ext uri="{FF2B5EF4-FFF2-40B4-BE49-F238E27FC236}">
                <a16:creationId xmlns:a16="http://schemas.microsoft.com/office/drawing/2014/main" id="{E8152601-96CA-4E20-BB57-54AD3B4BF9BF}"/>
              </a:ext>
            </a:extLst>
          </p:cNvPr>
          <p:cNvPicPr>
            <a:picLocks noChangeAspect="1"/>
          </p:cNvPicPr>
          <p:nvPr/>
        </p:nvPicPr>
        <p:blipFill>
          <a:blip r:embed="rId18" cstate="print">
            <a:extLst>
              <a:ext uri="{28A0092B-C50C-407E-A947-70E740481C1C}">
                <a14:useLocalDpi xmlns:a14="http://schemas.microsoft.com/office/drawing/2010/main" val="0"/>
              </a:ext>
              <a:ext uri="{96DAC541-7B7A-43D3-8B79-37D633B846F1}">
                <asvg:svgBlip xmlns:asvg="http://schemas.microsoft.com/office/drawing/2016/SVG/main" r:embed="rId19"/>
              </a:ext>
            </a:extLst>
          </a:blip>
          <a:srcRect/>
          <a:stretch/>
        </p:blipFill>
        <p:spPr>
          <a:xfrm>
            <a:off x="2956222" y="2903809"/>
            <a:ext cx="460096" cy="414085"/>
          </a:xfrm>
          <a:prstGeom prst="rect">
            <a:avLst/>
          </a:prstGeom>
        </p:spPr>
      </p:pic>
      <p:pic>
        <p:nvPicPr>
          <p:cNvPr id="80" name="Picture 79">
            <a:extLst>
              <a:ext uri="{FF2B5EF4-FFF2-40B4-BE49-F238E27FC236}">
                <a16:creationId xmlns:a16="http://schemas.microsoft.com/office/drawing/2014/main" id="{13E3A876-8843-463D-A972-C1B529A9CEDA}"/>
              </a:ext>
            </a:extLst>
          </p:cNvPr>
          <p:cNvPicPr>
            <a:picLocks/>
          </p:cNvPicPr>
          <p:nvPr/>
        </p:nvPicPr>
        <p:blipFill>
          <a:blip r:embed="rId20" cstate="print">
            <a:extLst>
              <a:ext uri="{28A0092B-C50C-407E-A947-70E740481C1C}">
                <a14:useLocalDpi xmlns:a14="http://schemas.microsoft.com/office/drawing/2010/main" val="0"/>
              </a:ext>
            </a:extLst>
          </a:blip>
          <a:srcRect l="85" r="85"/>
          <a:stretch/>
        </p:blipFill>
        <p:spPr>
          <a:xfrm>
            <a:off x="6159287" y="2399401"/>
            <a:ext cx="1800000" cy="1080000"/>
          </a:xfrm>
          <a:prstGeom prst="roundRect">
            <a:avLst>
              <a:gd name="adj" fmla="val 4000"/>
            </a:avLst>
          </a:prstGeom>
        </p:spPr>
      </p:pic>
      <p:sp>
        <p:nvSpPr>
          <p:cNvPr id="82" name="Text Placeholder 43">
            <a:extLst>
              <a:ext uri="{FF2B5EF4-FFF2-40B4-BE49-F238E27FC236}">
                <a16:creationId xmlns:a16="http://schemas.microsoft.com/office/drawing/2014/main" id="{0815C8ED-4994-4FA4-AE44-E39CF51B782C}"/>
              </a:ext>
            </a:extLst>
          </p:cNvPr>
          <p:cNvSpPr txBox="1">
            <a:spLocks/>
          </p:cNvSpPr>
          <p:nvPr/>
        </p:nvSpPr>
        <p:spPr>
          <a:xfrm>
            <a:off x="6159287" y="2399400"/>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Fire Engineering</a:t>
            </a:r>
          </a:p>
        </p:txBody>
      </p:sp>
      <p:pic>
        <p:nvPicPr>
          <p:cNvPr id="83" name="Graphic 82">
            <a:extLst>
              <a:ext uri="{FF2B5EF4-FFF2-40B4-BE49-F238E27FC236}">
                <a16:creationId xmlns:a16="http://schemas.microsoft.com/office/drawing/2014/main" id="{76A3B044-DA5E-4C2F-9426-8665210D0865}"/>
              </a:ext>
            </a:extLst>
          </p:cNvPr>
          <p:cNvPicPr>
            <a:picLocks noChangeAspect="1"/>
          </p:cNvPicPr>
          <p:nvPr/>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rcRect/>
          <a:stretch/>
        </p:blipFill>
        <p:spPr>
          <a:xfrm>
            <a:off x="6852245" y="2903809"/>
            <a:ext cx="414085" cy="414085"/>
          </a:xfrm>
          <a:prstGeom prst="rect">
            <a:avLst/>
          </a:prstGeom>
        </p:spPr>
      </p:pic>
      <p:pic>
        <p:nvPicPr>
          <p:cNvPr id="85" name="Picture 84">
            <a:extLst>
              <a:ext uri="{FF2B5EF4-FFF2-40B4-BE49-F238E27FC236}">
                <a16:creationId xmlns:a16="http://schemas.microsoft.com/office/drawing/2014/main" id="{BBD182BA-351F-4B9E-9DAD-04809F55A1E6}"/>
              </a:ext>
            </a:extLst>
          </p:cNvPr>
          <p:cNvPicPr>
            <a:picLocks/>
          </p:cNvPicPr>
          <p:nvPr/>
        </p:nvPicPr>
        <p:blipFill>
          <a:blip r:embed="rId23" cstate="print">
            <a:extLst>
              <a:ext uri="{28A0092B-C50C-407E-A947-70E740481C1C}">
                <a14:useLocalDpi xmlns:a14="http://schemas.microsoft.com/office/drawing/2010/main" val="0"/>
              </a:ext>
            </a:extLst>
          </a:blip>
          <a:srcRect l="85" r="85"/>
          <a:stretch/>
        </p:blipFill>
        <p:spPr>
          <a:xfrm>
            <a:off x="339105" y="3634838"/>
            <a:ext cx="1800000" cy="1080000"/>
          </a:xfrm>
          <a:prstGeom prst="roundRect">
            <a:avLst>
              <a:gd name="adj" fmla="val 4000"/>
            </a:avLst>
          </a:prstGeom>
        </p:spPr>
      </p:pic>
      <p:sp>
        <p:nvSpPr>
          <p:cNvPr id="87" name="Text Placeholder 43">
            <a:extLst>
              <a:ext uri="{FF2B5EF4-FFF2-40B4-BE49-F238E27FC236}">
                <a16:creationId xmlns:a16="http://schemas.microsoft.com/office/drawing/2014/main" id="{B159C4EE-2E10-4F3E-84F0-9A4EFBF49E6A}"/>
              </a:ext>
            </a:extLst>
          </p:cNvPr>
          <p:cNvSpPr txBox="1">
            <a:spLocks/>
          </p:cNvSpPr>
          <p:nvPr/>
        </p:nvSpPr>
        <p:spPr>
          <a:xfrm>
            <a:off x="339105"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Information Technology</a:t>
            </a:r>
          </a:p>
        </p:txBody>
      </p:sp>
      <p:pic>
        <p:nvPicPr>
          <p:cNvPr id="88" name="Graphic 87">
            <a:extLst>
              <a:ext uri="{FF2B5EF4-FFF2-40B4-BE49-F238E27FC236}">
                <a16:creationId xmlns:a16="http://schemas.microsoft.com/office/drawing/2014/main" id="{67C9D97F-D361-43B0-B3C2-BB81022712C7}"/>
              </a:ext>
            </a:extLst>
          </p:cNvPr>
          <p:cNvPicPr>
            <a:picLocks noChangeAspect="1"/>
          </p:cNvPicPr>
          <p:nvPr/>
        </p:nvPicPr>
        <p:blipFill>
          <a:blip r:embed="rId24" cstate="print">
            <a:extLst>
              <a:ext uri="{28A0092B-C50C-407E-A947-70E740481C1C}">
                <a14:useLocalDpi xmlns:a14="http://schemas.microsoft.com/office/drawing/2010/main" val="0"/>
              </a:ext>
              <a:ext uri="{96DAC541-7B7A-43D3-8B79-37D633B846F1}">
                <asvg:svgBlip xmlns:asvg="http://schemas.microsoft.com/office/drawing/2016/SVG/main" r:embed="rId25"/>
              </a:ext>
            </a:extLst>
          </a:blip>
          <a:srcRect/>
          <a:stretch/>
        </p:blipFill>
        <p:spPr>
          <a:xfrm>
            <a:off x="1080866" y="4091621"/>
            <a:ext cx="316479" cy="414085"/>
          </a:xfrm>
          <a:prstGeom prst="rect">
            <a:avLst/>
          </a:prstGeom>
        </p:spPr>
      </p:pic>
      <p:pic>
        <p:nvPicPr>
          <p:cNvPr id="90" name="Picture 89">
            <a:extLst>
              <a:ext uri="{FF2B5EF4-FFF2-40B4-BE49-F238E27FC236}">
                <a16:creationId xmlns:a16="http://schemas.microsoft.com/office/drawing/2014/main" id="{57850864-6967-459E-ADA1-2E432EAD88AD}"/>
              </a:ext>
            </a:extLst>
          </p:cNvPr>
          <p:cNvPicPr>
            <a:picLocks/>
          </p:cNvPicPr>
          <p:nvPr/>
        </p:nvPicPr>
        <p:blipFill>
          <a:blip r:embed="rId26" cstate="print">
            <a:extLst>
              <a:ext uri="{28A0092B-C50C-407E-A947-70E740481C1C}">
                <a14:useLocalDpi xmlns:a14="http://schemas.microsoft.com/office/drawing/2010/main" val="0"/>
              </a:ext>
            </a:extLst>
          </a:blip>
          <a:srcRect l="85" r="85"/>
          <a:stretch/>
        </p:blipFill>
        <p:spPr>
          <a:xfrm>
            <a:off x="2286270" y="3634837"/>
            <a:ext cx="1800000" cy="1080000"/>
          </a:xfrm>
          <a:prstGeom prst="roundRect">
            <a:avLst>
              <a:gd name="adj" fmla="val 4000"/>
            </a:avLst>
          </a:prstGeom>
        </p:spPr>
      </p:pic>
      <p:sp>
        <p:nvSpPr>
          <p:cNvPr id="92" name="Text Placeholder 43">
            <a:extLst>
              <a:ext uri="{FF2B5EF4-FFF2-40B4-BE49-F238E27FC236}">
                <a16:creationId xmlns:a16="http://schemas.microsoft.com/office/drawing/2014/main" id="{EBB94834-3C36-4C97-BAFE-F8B6DAC8542F}"/>
              </a:ext>
            </a:extLst>
          </p:cNvPr>
          <p:cNvSpPr txBox="1">
            <a:spLocks/>
          </p:cNvSpPr>
          <p:nvPr/>
        </p:nvSpPr>
        <p:spPr>
          <a:xfrm>
            <a:off x="2286270"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Lighting Design</a:t>
            </a:r>
          </a:p>
        </p:txBody>
      </p:sp>
      <p:pic>
        <p:nvPicPr>
          <p:cNvPr id="93" name="Graphic 92">
            <a:extLst>
              <a:ext uri="{FF2B5EF4-FFF2-40B4-BE49-F238E27FC236}">
                <a16:creationId xmlns:a16="http://schemas.microsoft.com/office/drawing/2014/main" id="{D66909CD-8240-4828-8121-568D22A086CF}"/>
              </a:ext>
            </a:extLst>
          </p:cNvPr>
          <p:cNvPicPr>
            <a:picLocks noChangeAspect="1"/>
          </p:cNvPicPr>
          <p:nvPr/>
        </p:nvPicPr>
        <p:blipFill>
          <a:blip r:embed="rId27" cstate="print">
            <a:extLst>
              <a:ext uri="{28A0092B-C50C-407E-A947-70E740481C1C}">
                <a14:useLocalDpi xmlns:a14="http://schemas.microsoft.com/office/drawing/2010/main" val="0"/>
              </a:ext>
              <a:ext uri="{96DAC541-7B7A-43D3-8B79-37D633B846F1}">
                <asvg:svgBlip xmlns:asvg="http://schemas.microsoft.com/office/drawing/2016/SVG/main" r:embed="rId28"/>
              </a:ext>
            </a:extLst>
          </a:blip>
          <a:srcRect/>
          <a:stretch/>
        </p:blipFill>
        <p:spPr>
          <a:xfrm>
            <a:off x="2979227" y="4091620"/>
            <a:ext cx="414086" cy="414085"/>
          </a:xfrm>
          <a:prstGeom prst="rect">
            <a:avLst/>
          </a:prstGeom>
        </p:spPr>
      </p:pic>
      <p:pic>
        <p:nvPicPr>
          <p:cNvPr id="95" name="Picture 94">
            <a:extLst>
              <a:ext uri="{FF2B5EF4-FFF2-40B4-BE49-F238E27FC236}">
                <a16:creationId xmlns:a16="http://schemas.microsoft.com/office/drawing/2014/main" id="{452211BD-2064-4FD2-B34B-9E21A6E6C908}"/>
              </a:ext>
            </a:extLst>
          </p:cNvPr>
          <p:cNvPicPr>
            <a:picLocks/>
          </p:cNvPicPr>
          <p:nvPr/>
        </p:nvPicPr>
        <p:blipFill>
          <a:blip r:embed="rId29" cstate="print">
            <a:extLst>
              <a:ext uri="{28A0092B-C50C-407E-A947-70E740481C1C}">
                <a14:useLocalDpi xmlns:a14="http://schemas.microsoft.com/office/drawing/2010/main" val="0"/>
              </a:ext>
            </a:extLst>
          </a:blip>
          <a:srcRect l="85" r="85"/>
          <a:stretch/>
        </p:blipFill>
        <p:spPr>
          <a:xfrm>
            <a:off x="4220564" y="3634838"/>
            <a:ext cx="1800000" cy="1080000"/>
          </a:xfrm>
          <a:prstGeom prst="roundRect">
            <a:avLst>
              <a:gd name="adj" fmla="val 4000"/>
            </a:avLst>
          </a:prstGeom>
        </p:spPr>
      </p:pic>
      <p:sp>
        <p:nvSpPr>
          <p:cNvPr id="97" name="Text Placeholder 43">
            <a:extLst>
              <a:ext uri="{FF2B5EF4-FFF2-40B4-BE49-F238E27FC236}">
                <a16:creationId xmlns:a16="http://schemas.microsoft.com/office/drawing/2014/main" id="{CB33CC7C-6EE6-4B98-A0F4-6BB3B1EAC13B}"/>
              </a:ext>
            </a:extLst>
          </p:cNvPr>
          <p:cNvSpPr txBox="1">
            <a:spLocks/>
          </p:cNvSpPr>
          <p:nvPr/>
        </p:nvSpPr>
        <p:spPr>
          <a:xfrm>
            <a:off x="4220564"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Planning</a:t>
            </a:r>
          </a:p>
        </p:txBody>
      </p:sp>
      <p:pic>
        <p:nvPicPr>
          <p:cNvPr id="98" name="Graphic 97">
            <a:extLst>
              <a:ext uri="{FF2B5EF4-FFF2-40B4-BE49-F238E27FC236}">
                <a16:creationId xmlns:a16="http://schemas.microsoft.com/office/drawing/2014/main" id="{1E356D15-C0E7-438F-AAF6-1C47F36B4CF1}"/>
              </a:ext>
            </a:extLst>
          </p:cNvPr>
          <p:cNvPicPr>
            <a:picLocks noChangeAspect="1"/>
          </p:cNvPicPr>
          <p:nvPr/>
        </p:nvPicPr>
        <p:blipFill>
          <a:blip r:embed="rId30" cstate="print">
            <a:extLst>
              <a:ext uri="{28A0092B-C50C-407E-A947-70E740481C1C}">
                <a14:useLocalDpi xmlns:a14="http://schemas.microsoft.com/office/drawing/2010/main" val="0"/>
              </a:ext>
              <a:ext uri="{96DAC541-7B7A-43D3-8B79-37D633B846F1}">
                <asvg:svgBlip xmlns:asvg="http://schemas.microsoft.com/office/drawing/2016/SVG/main" r:embed="rId31"/>
              </a:ext>
            </a:extLst>
          </a:blip>
          <a:srcRect/>
          <a:stretch/>
        </p:blipFill>
        <p:spPr>
          <a:xfrm>
            <a:off x="4912031" y="4106922"/>
            <a:ext cx="417066" cy="414085"/>
          </a:xfrm>
          <a:prstGeom prst="rect">
            <a:avLst/>
          </a:prstGeom>
        </p:spPr>
      </p:pic>
      <p:pic>
        <p:nvPicPr>
          <p:cNvPr id="100" name="Picture 99">
            <a:extLst>
              <a:ext uri="{FF2B5EF4-FFF2-40B4-BE49-F238E27FC236}">
                <a16:creationId xmlns:a16="http://schemas.microsoft.com/office/drawing/2014/main" id="{B92CC08A-37EC-48C6-A6D6-A62958672AE0}"/>
              </a:ext>
            </a:extLst>
          </p:cNvPr>
          <p:cNvPicPr>
            <a:picLocks/>
          </p:cNvPicPr>
          <p:nvPr/>
        </p:nvPicPr>
        <p:blipFill>
          <a:blip r:embed="rId32" cstate="print">
            <a:extLst>
              <a:ext uri="{28A0092B-C50C-407E-A947-70E740481C1C}">
                <a14:useLocalDpi xmlns:a14="http://schemas.microsoft.com/office/drawing/2010/main" val="0"/>
              </a:ext>
            </a:extLst>
          </a:blip>
          <a:srcRect l="85" r="85"/>
          <a:stretch/>
        </p:blipFill>
        <p:spPr>
          <a:xfrm>
            <a:off x="8103106" y="3634838"/>
            <a:ext cx="1800000" cy="1080000"/>
          </a:xfrm>
          <a:prstGeom prst="roundRect">
            <a:avLst>
              <a:gd name="adj" fmla="val 4000"/>
            </a:avLst>
          </a:prstGeom>
        </p:spPr>
      </p:pic>
      <p:sp>
        <p:nvSpPr>
          <p:cNvPr id="102" name="Text Placeholder 43">
            <a:extLst>
              <a:ext uri="{FF2B5EF4-FFF2-40B4-BE49-F238E27FC236}">
                <a16:creationId xmlns:a16="http://schemas.microsoft.com/office/drawing/2014/main" id="{C948522B-005C-4DA1-B52A-11FC8F02D6C0}"/>
              </a:ext>
            </a:extLst>
          </p:cNvPr>
          <p:cNvSpPr txBox="1">
            <a:spLocks/>
          </p:cNvSpPr>
          <p:nvPr/>
        </p:nvSpPr>
        <p:spPr>
          <a:xfrm>
            <a:off x="8103106"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Security</a:t>
            </a:r>
          </a:p>
        </p:txBody>
      </p:sp>
      <p:pic>
        <p:nvPicPr>
          <p:cNvPr id="103" name="Graphic 102">
            <a:extLst>
              <a:ext uri="{FF2B5EF4-FFF2-40B4-BE49-F238E27FC236}">
                <a16:creationId xmlns:a16="http://schemas.microsoft.com/office/drawing/2014/main" id="{F3745EB8-55C3-4433-8408-3181F72E43FE}"/>
              </a:ext>
            </a:extLst>
          </p:cNvPr>
          <p:cNvPicPr>
            <a:picLocks noChangeAspect="1"/>
          </p:cNvPicPr>
          <p:nvPr/>
        </p:nvPicPr>
        <p:blipFill>
          <a:blip r:embed="rId33" cstate="print">
            <a:extLst>
              <a:ext uri="{28A0092B-C50C-407E-A947-70E740481C1C}">
                <a14:useLocalDpi xmlns:a14="http://schemas.microsoft.com/office/drawing/2010/main" val="0"/>
              </a:ext>
              <a:ext uri="{96DAC541-7B7A-43D3-8B79-37D633B846F1}">
                <asvg:svgBlip xmlns:asvg="http://schemas.microsoft.com/office/drawing/2016/SVG/main" r:embed="rId34"/>
              </a:ext>
            </a:extLst>
          </a:blip>
          <a:srcRect/>
          <a:stretch/>
        </p:blipFill>
        <p:spPr>
          <a:xfrm>
            <a:off x="8822683" y="4107338"/>
            <a:ext cx="360846" cy="414085"/>
          </a:xfrm>
          <a:prstGeom prst="rect">
            <a:avLst/>
          </a:prstGeom>
        </p:spPr>
      </p:pic>
      <p:pic>
        <p:nvPicPr>
          <p:cNvPr id="105" name="Picture 104">
            <a:extLst>
              <a:ext uri="{FF2B5EF4-FFF2-40B4-BE49-F238E27FC236}">
                <a16:creationId xmlns:a16="http://schemas.microsoft.com/office/drawing/2014/main" id="{DA5A9557-CE78-4C76-98C4-07FD02D8B772}"/>
              </a:ext>
            </a:extLst>
          </p:cNvPr>
          <p:cNvPicPr>
            <a:picLocks/>
          </p:cNvPicPr>
          <p:nvPr/>
        </p:nvPicPr>
        <p:blipFill>
          <a:blip r:embed="rId35" cstate="print">
            <a:extLst>
              <a:ext uri="{28A0092B-C50C-407E-A947-70E740481C1C}">
                <a14:useLocalDpi xmlns:a14="http://schemas.microsoft.com/office/drawing/2010/main" val="0"/>
              </a:ext>
            </a:extLst>
          </a:blip>
          <a:srcRect l="85" r="85"/>
          <a:stretch/>
        </p:blipFill>
        <p:spPr>
          <a:xfrm>
            <a:off x="4220564" y="4873100"/>
            <a:ext cx="1800000" cy="1080000"/>
          </a:xfrm>
          <a:prstGeom prst="roundRect">
            <a:avLst>
              <a:gd name="adj" fmla="val 4000"/>
            </a:avLst>
          </a:prstGeom>
        </p:spPr>
      </p:pic>
      <p:sp>
        <p:nvSpPr>
          <p:cNvPr id="107" name="Text Placeholder 43">
            <a:extLst>
              <a:ext uri="{FF2B5EF4-FFF2-40B4-BE49-F238E27FC236}">
                <a16:creationId xmlns:a16="http://schemas.microsoft.com/office/drawing/2014/main" id="{CF00F046-24B7-4569-ACCF-FFF58A671310}"/>
              </a:ext>
            </a:extLst>
          </p:cNvPr>
          <p:cNvSpPr txBox="1">
            <a:spLocks/>
          </p:cNvSpPr>
          <p:nvPr/>
        </p:nvSpPr>
        <p:spPr>
          <a:xfrm>
            <a:off x="4220564" y="4873099"/>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Transportation</a:t>
            </a:r>
          </a:p>
        </p:txBody>
      </p:sp>
      <p:pic>
        <p:nvPicPr>
          <p:cNvPr id="108" name="Graphic 107">
            <a:extLst>
              <a:ext uri="{FF2B5EF4-FFF2-40B4-BE49-F238E27FC236}">
                <a16:creationId xmlns:a16="http://schemas.microsoft.com/office/drawing/2014/main" id="{721E591F-77A2-4364-A361-E1898C3FAE4D}"/>
              </a:ext>
            </a:extLst>
          </p:cNvPr>
          <p:cNvPicPr>
            <a:picLocks noChangeAspect="1"/>
          </p:cNvPicPr>
          <p:nvPr/>
        </p:nvPicPr>
        <p:blipFill>
          <a:blip r:embed="rId36" cstate="print">
            <a:extLst>
              <a:ext uri="{28A0092B-C50C-407E-A947-70E740481C1C}">
                <a14:useLocalDpi xmlns:a14="http://schemas.microsoft.com/office/drawing/2010/main" val="0"/>
              </a:ext>
              <a:ext uri="{96DAC541-7B7A-43D3-8B79-37D633B846F1}">
                <asvg:svgBlip xmlns:asvg="http://schemas.microsoft.com/office/drawing/2016/SVG/main" r:embed="rId37"/>
              </a:ext>
            </a:extLst>
          </a:blip>
          <a:srcRect/>
          <a:stretch/>
        </p:blipFill>
        <p:spPr>
          <a:xfrm>
            <a:off x="4915011" y="5310833"/>
            <a:ext cx="411106" cy="414085"/>
          </a:xfrm>
          <a:prstGeom prst="rect">
            <a:avLst/>
          </a:prstGeom>
        </p:spPr>
      </p:pic>
      <p:pic>
        <p:nvPicPr>
          <p:cNvPr id="110" name="Picture 109">
            <a:extLst>
              <a:ext uri="{FF2B5EF4-FFF2-40B4-BE49-F238E27FC236}">
                <a16:creationId xmlns:a16="http://schemas.microsoft.com/office/drawing/2014/main" id="{B626462C-E380-438D-9488-6F31752E1055}"/>
              </a:ext>
            </a:extLst>
          </p:cNvPr>
          <p:cNvPicPr>
            <a:picLocks/>
          </p:cNvPicPr>
          <p:nvPr/>
        </p:nvPicPr>
        <p:blipFill>
          <a:blip r:embed="rId38" cstate="print">
            <a:extLst>
              <a:ext uri="{28A0092B-C50C-407E-A947-70E740481C1C}">
                <a14:useLocalDpi xmlns:a14="http://schemas.microsoft.com/office/drawing/2010/main" val="0"/>
              </a:ext>
            </a:extLst>
          </a:blip>
          <a:srcRect l="85" r="85"/>
          <a:stretch/>
        </p:blipFill>
        <p:spPr>
          <a:xfrm>
            <a:off x="6159287" y="4873100"/>
            <a:ext cx="1800000" cy="1080000"/>
          </a:xfrm>
          <a:prstGeom prst="roundRect">
            <a:avLst>
              <a:gd name="adj" fmla="val 4000"/>
            </a:avLst>
          </a:prstGeom>
        </p:spPr>
      </p:pic>
      <p:sp>
        <p:nvSpPr>
          <p:cNvPr id="112" name="Text Placeholder 43">
            <a:extLst>
              <a:ext uri="{FF2B5EF4-FFF2-40B4-BE49-F238E27FC236}">
                <a16:creationId xmlns:a16="http://schemas.microsoft.com/office/drawing/2014/main" id="{EC3FE5E4-04E3-4B1A-9F8F-1818AA87E906}"/>
              </a:ext>
            </a:extLst>
          </p:cNvPr>
          <p:cNvSpPr txBox="1">
            <a:spLocks/>
          </p:cNvSpPr>
          <p:nvPr/>
        </p:nvSpPr>
        <p:spPr>
          <a:xfrm>
            <a:off x="6159287" y="4873099"/>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Vertical Transportation</a:t>
            </a:r>
          </a:p>
        </p:txBody>
      </p:sp>
      <p:pic>
        <p:nvPicPr>
          <p:cNvPr id="113" name="Graphic 112">
            <a:extLst>
              <a:ext uri="{FF2B5EF4-FFF2-40B4-BE49-F238E27FC236}">
                <a16:creationId xmlns:a16="http://schemas.microsoft.com/office/drawing/2014/main" id="{0AAC4FA3-C48B-45D3-85CE-0621BCDD27BB}"/>
              </a:ext>
            </a:extLst>
          </p:cNvPr>
          <p:cNvPicPr>
            <a:picLocks noChangeAspect="1"/>
          </p:cNvPicPr>
          <p:nvPr/>
        </p:nvPicPr>
        <p:blipFill>
          <a:blip r:embed="rId39" cstate="print">
            <a:extLst>
              <a:ext uri="{28A0092B-C50C-407E-A947-70E740481C1C}">
                <a14:useLocalDpi xmlns:a14="http://schemas.microsoft.com/office/drawing/2010/main" val="0"/>
              </a:ext>
              <a:ext uri="{96DAC541-7B7A-43D3-8B79-37D633B846F1}">
                <asvg:svgBlip xmlns:asvg="http://schemas.microsoft.com/office/drawing/2016/SVG/main" r:embed="rId40"/>
              </a:ext>
            </a:extLst>
          </a:blip>
          <a:srcRect/>
          <a:stretch/>
        </p:blipFill>
        <p:spPr>
          <a:xfrm>
            <a:off x="6872949" y="5310833"/>
            <a:ext cx="372677" cy="414085"/>
          </a:xfrm>
          <a:prstGeom prst="rect">
            <a:avLst/>
          </a:prstGeom>
        </p:spPr>
      </p:pic>
      <p:pic>
        <p:nvPicPr>
          <p:cNvPr id="115" name="Picture 114">
            <a:extLst>
              <a:ext uri="{FF2B5EF4-FFF2-40B4-BE49-F238E27FC236}">
                <a16:creationId xmlns:a16="http://schemas.microsoft.com/office/drawing/2014/main" id="{32D02331-170F-4025-A47D-474137EC3D4A}"/>
              </a:ext>
            </a:extLst>
          </p:cNvPr>
          <p:cNvPicPr>
            <a:picLocks/>
          </p:cNvPicPr>
          <p:nvPr userDrawn="1"/>
        </p:nvPicPr>
        <p:blipFill>
          <a:blip r:embed="rId41" cstate="print">
            <a:extLst>
              <a:ext uri="{28A0092B-C50C-407E-A947-70E740481C1C}">
                <a14:useLocalDpi xmlns:a14="http://schemas.microsoft.com/office/drawing/2010/main" val="0"/>
              </a:ext>
            </a:extLst>
          </a:blip>
          <a:srcRect l="85" r="85"/>
          <a:stretch/>
        </p:blipFill>
        <p:spPr>
          <a:xfrm>
            <a:off x="339105" y="1160463"/>
            <a:ext cx="1800000" cy="1080000"/>
          </a:xfrm>
          <a:prstGeom prst="roundRect">
            <a:avLst>
              <a:gd name="adj" fmla="val 4000"/>
            </a:avLst>
          </a:prstGeom>
        </p:spPr>
      </p:pic>
      <p:sp>
        <p:nvSpPr>
          <p:cNvPr id="117" name="Text Placeholder 43">
            <a:extLst>
              <a:ext uri="{FF2B5EF4-FFF2-40B4-BE49-F238E27FC236}">
                <a16:creationId xmlns:a16="http://schemas.microsoft.com/office/drawing/2014/main" id="{DF67E013-199F-4C75-8E89-D25604B1F3D5}"/>
              </a:ext>
            </a:extLst>
          </p:cNvPr>
          <p:cNvSpPr txBox="1">
            <a:spLocks/>
          </p:cNvSpPr>
          <p:nvPr userDrawn="1"/>
        </p:nvSpPr>
        <p:spPr>
          <a:xfrm>
            <a:off x="339105" y="1161758"/>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Acoustics</a:t>
            </a:r>
          </a:p>
        </p:txBody>
      </p:sp>
      <p:pic>
        <p:nvPicPr>
          <p:cNvPr id="118" name="Graphic 117">
            <a:extLst>
              <a:ext uri="{FF2B5EF4-FFF2-40B4-BE49-F238E27FC236}">
                <a16:creationId xmlns:a16="http://schemas.microsoft.com/office/drawing/2014/main" id="{B87FDC2E-F8D0-44CC-9DE2-1FA6685EDA28}"/>
              </a:ext>
            </a:extLst>
          </p:cNvPr>
          <p:cNvPicPr>
            <a:picLocks noChangeAspect="1"/>
          </p:cNvPicPr>
          <p:nvPr userDrawn="1"/>
        </p:nvPicPr>
        <p:blipFill>
          <a:blip r:embed="rId42">
            <a:extLst>
              <a:ext uri="{96DAC541-7B7A-43D3-8B79-37D633B846F1}">
                <asvg:svgBlip xmlns:asvg="http://schemas.microsoft.com/office/drawing/2016/SVG/main" r:embed="rId43"/>
              </a:ext>
            </a:extLst>
          </a:blip>
          <a:stretch>
            <a:fillRect/>
          </a:stretch>
        </p:blipFill>
        <p:spPr>
          <a:xfrm>
            <a:off x="1066076" y="1655346"/>
            <a:ext cx="346059" cy="414085"/>
          </a:xfrm>
          <a:prstGeom prst="rect">
            <a:avLst/>
          </a:prstGeom>
        </p:spPr>
      </p:pic>
      <p:pic>
        <p:nvPicPr>
          <p:cNvPr id="120" name="Picture 119">
            <a:extLst>
              <a:ext uri="{FF2B5EF4-FFF2-40B4-BE49-F238E27FC236}">
                <a16:creationId xmlns:a16="http://schemas.microsoft.com/office/drawing/2014/main" id="{1BE98168-AFD4-42A4-8AF9-A38A9DFE1588}"/>
              </a:ext>
            </a:extLst>
          </p:cNvPr>
          <p:cNvPicPr>
            <a:picLocks/>
          </p:cNvPicPr>
          <p:nvPr/>
        </p:nvPicPr>
        <p:blipFill>
          <a:blip r:embed="rId44" cstate="print">
            <a:extLst>
              <a:ext uri="{28A0092B-C50C-407E-A947-70E740481C1C}">
                <a14:useLocalDpi xmlns:a14="http://schemas.microsoft.com/office/drawing/2010/main" val="0"/>
              </a:ext>
            </a:extLst>
          </a:blip>
          <a:srcRect l="85" r="85"/>
          <a:stretch/>
        </p:blipFill>
        <p:spPr>
          <a:xfrm>
            <a:off x="10060646" y="1160463"/>
            <a:ext cx="1800000" cy="1080000"/>
          </a:xfrm>
          <a:prstGeom prst="roundRect">
            <a:avLst>
              <a:gd name="adj" fmla="val 4000"/>
            </a:avLst>
          </a:prstGeom>
        </p:spPr>
      </p:pic>
      <p:sp>
        <p:nvSpPr>
          <p:cNvPr id="122" name="Text Placeholder 43">
            <a:extLst>
              <a:ext uri="{FF2B5EF4-FFF2-40B4-BE49-F238E27FC236}">
                <a16:creationId xmlns:a16="http://schemas.microsoft.com/office/drawing/2014/main" id="{78E6C092-C108-43C4-896E-A1A7089B7FAC}"/>
              </a:ext>
            </a:extLst>
          </p:cNvPr>
          <p:cNvSpPr txBox="1">
            <a:spLocks/>
          </p:cNvSpPr>
          <p:nvPr/>
        </p:nvSpPr>
        <p:spPr>
          <a:xfrm>
            <a:off x="10060646" y="1161758"/>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Building Services </a:t>
            </a:r>
            <a:br>
              <a:rPr lang="en-GB" sz="1000" dirty="0">
                <a:solidFill>
                  <a:schemeClr val="bg1"/>
                </a:solidFill>
              </a:rPr>
            </a:br>
            <a:r>
              <a:rPr lang="en-GB" sz="1000" dirty="0">
                <a:solidFill>
                  <a:schemeClr val="bg1"/>
                </a:solidFill>
              </a:rPr>
              <a:t>Engineering</a:t>
            </a:r>
          </a:p>
        </p:txBody>
      </p:sp>
      <p:pic>
        <p:nvPicPr>
          <p:cNvPr id="123" name="Graphic 122">
            <a:extLst>
              <a:ext uri="{FF2B5EF4-FFF2-40B4-BE49-F238E27FC236}">
                <a16:creationId xmlns:a16="http://schemas.microsoft.com/office/drawing/2014/main" id="{63B848E1-3901-4576-9DDF-E736E693EEF4}"/>
              </a:ext>
            </a:extLst>
          </p:cNvPr>
          <p:cNvPicPr>
            <a:picLocks noChangeAspect="1"/>
          </p:cNvPicPr>
          <p:nvPr/>
        </p:nvPicPr>
        <p:blipFill>
          <a:blip r:embed="rId45">
            <a:extLst>
              <a:ext uri="{96DAC541-7B7A-43D3-8B79-37D633B846F1}">
                <asvg:svgBlip xmlns:asvg="http://schemas.microsoft.com/office/drawing/2016/SVG/main" r:embed="rId46"/>
              </a:ext>
            </a:extLst>
          </a:blip>
          <a:stretch>
            <a:fillRect/>
          </a:stretch>
        </p:blipFill>
        <p:spPr>
          <a:xfrm>
            <a:off x="10756561" y="1655346"/>
            <a:ext cx="408170" cy="414085"/>
          </a:xfrm>
          <a:prstGeom prst="rect">
            <a:avLst/>
          </a:prstGeom>
        </p:spPr>
      </p:pic>
      <p:pic>
        <p:nvPicPr>
          <p:cNvPr id="125" name="Picture 124">
            <a:extLst>
              <a:ext uri="{FF2B5EF4-FFF2-40B4-BE49-F238E27FC236}">
                <a16:creationId xmlns:a16="http://schemas.microsoft.com/office/drawing/2014/main" id="{37F7E3ED-48BA-4F8F-A2F0-9ABEFAA6DBF1}"/>
              </a:ext>
            </a:extLst>
          </p:cNvPr>
          <p:cNvPicPr>
            <a:picLocks/>
          </p:cNvPicPr>
          <p:nvPr/>
        </p:nvPicPr>
        <p:blipFill>
          <a:blip r:embed="rId47" cstate="print">
            <a:extLst>
              <a:ext uri="{28A0092B-C50C-407E-A947-70E740481C1C}">
                <a14:useLocalDpi xmlns:a14="http://schemas.microsoft.com/office/drawing/2010/main" val="0"/>
              </a:ext>
            </a:extLst>
          </a:blip>
          <a:srcRect l="85" r="85"/>
          <a:stretch/>
        </p:blipFill>
        <p:spPr>
          <a:xfrm>
            <a:off x="8103106" y="2399401"/>
            <a:ext cx="1800000" cy="1080000"/>
          </a:xfrm>
          <a:prstGeom prst="roundRect">
            <a:avLst>
              <a:gd name="adj" fmla="val 4000"/>
            </a:avLst>
          </a:prstGeom>
        </p:spPr>
      </p:pic>
      <p:sp>
        <p:nvSpPr>
          <p:cNvPr id="127" name="Text Placeholder 43">
            <a:extLst>
              <a:ext uri="{FF2B5EF4-FFF2-40B4-BE49-F238E27FC236}">
                <a16:creationId xmlns:a16="http://schemas.microsoft.com/office/drawing/2014/main" id="{2215FD7A-9100-43F2-B59E-9748FC25575F}"/>
              </a:ext>
            </a:extLst>
          </p:cNvPr>
          <p:cNvSpPr txBox="1">
            <a:spLocks/>
          </p:cNvSpPr>
          <p:nvPr/>
        </p:nvSpPr>
        <p:spPr>
          <a:xfrm>
            <a:off x="8103106" y="2399400"/>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Geotechnical and </a:t>
            </a:r>
            <a:r>
              <a:rPr lang="en-GB" sz="1000" dirty="0" err="1">
                <a:solidFill>
                  <a:schemeClr val="bg1"/>
                </a:solidFill>
              </a:rPr>
              <a:t>Geoenvironmental</a:t>
            </a:r>
            <a:endParaRPr lang="en-GB" sz="1000" dirty="0">
              <a:solidFill>
                <a:schemeClr val="bg1"/>
              </a:solidFill>
            </a:endParaRPr>
          </a:p>
        </p:txBody>
      </p:sp>
      <p:pic>
        <p:nvPicPr>
          <p:cNvPr id="128" name="Graphic 127">
            <a:extLst>
              <a:ext uri="{FF2B5EF4-FFF2-40B4-BE49-F238E27FC236}">
                <a16:creationId xmlns:a16="http://schemas.microsoft.com/office/drawing/2014/main" id="{15BA9733-F216-4451-B304-737D40F78B0D}"/>
              </a:ext>
            </a:extLst>
          </p:cNvPr>
          <p:cNvPicPr>
            <a:picLocks noChangeAspect="1"/>
          </p:cNvPicPr>
          <p:nvPr/>
        </p:nvPicPr>
        <p:blipFill>
          <a:blip r:embed="rId48">
            <a:extLst>
              <a:ext uri="{96DAC541-7B7A-43D3-8B79-37D633B846F1}">
                <asvg:svgBlip xmlns:asvg="http://schemas.microsoft.com/office/drawing/2016/SVG/main" r:embed="rId49"/>
              </a:ext>
            </a:extLst>
          </a:blip>
          <a:stretch>
            <a:fillRect/>
          </a:stretch>
        </p:blipFill>
        <p:spPr>
          <a:xfrm>
            <a:off x="8796063" y="2903809"/>
            <a:ext cx="414086" cy="414085"/>
          </a:xfrm>
          <a:prstGeom prst="rect">
            <a:avLst/>
          </a:prstGeom>
        </p:spPr>
      </p:pic>
      <p:pic>
        <p:nvPicPr>
          <p:cNvPr id="130" name="Picture 129">
            <a:extLst>
              <a:ext uri="{FF2B5EF4-FFF2-40B4-BE49-F238E27FC236}">
                <a16:creationId xmlns:a16="http://schemas.microsoft.com/office/drawing/2014/main" id="{4071E0AC-D20B-4C44-9711-770BDA8A0512}"/>
              </a:ext>
            </a:extLst>
          </p:cNvPr>
          <p:cNvPicPr>
            <a:picLocks/>
          </p:cNvPicPr>
          <p:nvPr/>
        </p:nvPicPr>
        <p:blipFill>
          <a:blip r:embed="rId50" cstate="print">
            <a:extLst>
              <a:ext uri="{28A0092B-C50C-407E-A947-70E740481C1C}">
                <a14:useLocalDpi xmlns:a14="http://schemas.microsoft.com/office/drawing/2010/main" val="0"/>
              </a:ext>
            </a:extLst>
          </a:blip>
          <a:srcRect t="4706" b="4706"/>
          <a:stretch/>
        </p:blipFill>
        <p:spPr>
          <a:xfrm>
            <a:off x="10060644" y="2397649"/>
            <a:ext cx="1800000" cy="1080000"/>
          </a:xfrm>
          <a:prstGeom prst="roundRect">
            <a:avLst>
              <a:gd name="adj" fmla="val 4000"/>
            </a:avLst>
          </a:prstGeom>
        </p:spPr>
      </p:pic>
      <p:sp>
        <p:nvSpPr>
          <p:cNvPr id="132" name="Text Placeholder 43">
            <a:extLst>
              <a:ext uri="{FF2B5EF4-FFF2-40B4-BE49-F238E27FC236}">
                <a16:creationId xmlns:a16="http://schemas.microsoft.com/office/drawing/2014/main" id="{A86DE3C2-AD71-4239-A65F-8C53AD5CB36B}"/>
              </a:ext>
            </a:extLst>
          </p:cNvPr>
          <p:cNvSpPr txBox="1">
            <a:spLocks/>
          </p:cNvSpPr>
          <p:nvPr/>
        </p:nvSpPr>
        <p:spPr>
          <a:xfrm>
            <a:off x="10060644" y="2397648"/>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Health, Wellbeing and Productivity</a:t>
            </a:r>
          </a:p>
        </p:txBody>
      </p:sp>
      <p:pic>
        <p:nvPicPr>
          <p:cNvPr id="133" name="Graphic 132">
            <a:extLst>
              <a:ext uri="{FF2B5EF4-FFF2-40B4-BE49-F238E27FC236}">
                <a16:creationId xmlns:a16="http://schemas.microsoft.com/office/drawing/2014/main" id="{B89F30D8-188A-48AC-9C59-239BB46FDB63}"/>
              </a:ext>
            </a:extLst>
          </p:cNvPr>
          <p:cNvPicPr>
            <a:picLocks noChangeAspect="1"/>
          </p:cNvPicPr>
          <p:nvPr/>
        </p:nvPicPr>
        <p:blipFill>
          <a:blip r:embed="rId51">
            <a:extLst>
              <a:ext uri="{96DAC541-7B7A-43D3-8B79-37D633B846F1}">
                <asvg:svgBlip xmlns:asvg="http://schemas.microsoft.com/office/drawing/2016/SVG/main" r:embed="rId52"/>
              </a:ext>
            </a:extLst>
          </a:blip>
          <a:stretch>
            <a:fillRect/>
          </a:stretch>
        </p:blipFill>
        <p:spPr>
          <a:xfrm>
            <a:off x="10787616" y="2902057"/>
            <a:ext cx="346057" cy="414085"/>
          </a:xfrm>
          <a:prstGeom prst="rect">
            <a:avLst/>
          </a:prstGeom>
        </p:spPr>
      </p:pic>
      <p:pic>
        <p:nvPicPr>
          <p:cNvPr id="135" name="Picture 134">
            <a:extLst>
              <a:ext uri="{FF2B5EF4-FFF2-40B4-BE49-F238E27FC236}">
                <a16:creationId xmlns:a16="http://schemas.microsoft.com/office/drawing/2014/main" id="{3E0E63FC-1760-4D29-BB6B-81772224F305}"/>
              </a:ext>
            </a:extLst>
          </p:cNvPr>
          <p:cNvPicPr>
            <a:picLocks/>
          </p:cNvPicPr>
          <p:nvPr/>
        </p:nvPicPr>
        <p:blipFill>
          <a:blip r:embed="rId53" cstate="print">
            <a:extLst>
              <a:ext uri="{28A0092B-C50C-407E-A947-70E740481C1C}">
                <a14:useLocalDpi xmlns:a14="http://schemas.microsoft.com/office/drawing/2010/main" val="0"/>
              </a:ext>
            </a:extLst>
          </a:blip>
          <a:srcRect l="85" r="85"/>
          <a:stretch/>
        </p:blipFill>
        <p:spPr>
          <a:xfrm>
            <a:off x="10060644" y="3646357"/>
            <a:ext cx="1800000" cy="1080000"/>
          </a:xfrm>
          <a:prstGeom prst="roundRect">
            <a:avLst>
              <a:gd name="adj" fmla="val 4000"/>
            </a:avLst>
          </a:prstGeom>
        </p:spPr>
      </p:pic>
      <p:sp>
        <p:nvSpPr>
          <p:cNvPr id="137" name="Text Placeholder 43">
            <a:extLst>
              <a:ext uri="{FF2B5EF4-FFF2-40B4-BE49-F238E27FC236}">
                <a16:creationId xmlns:a16="http://schemas.microsoft.com/office/drawing/2014/main" id="{7109D0C3-0F3A-4AD3-B514-B9AADD3A3FCA}"/>
              </a:ext>
            </a:extLst>
          </p:cNvPr>
          <p:cNvSpPr txBox="1">
            <a:spLocks/>
          </p:cNvSpPr>
          <p:nvPr userDrawn="1"/>
        </p:nvSpPr>
        <p:spPr>
          <a:xfrm>
            <a:off x="10060644" y="3646356"/>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Smart</a:t>
            </a:r>
          </a:p>
        </p:txBody>
      </p:sp>
      <p:pic>
        <p:nvPicPr>
          <p:cNvPr id="138" name="Graphic 137">
            <a:extLst>
              <a:ext uri="{FF2B5EF4-FFF2-40B4-BE49-F238E27FC236}">
                <a16:creationId xmlns:a16="http://schemas.microsoft.com/office/drawing/2014/main" id="{120207DF-F1A2-4DE3-860C-3891D99E126E}"/>
              </a:ext>
            </a:extLst>
          </p:cNvPr>
          <p:cNvPicPr>
            <a:picLocks noChangeAspect="1"/>
          </p:cNvPicPr>
          <p:nvPr/>
        </p:nvPicPr>
        <p:blipFill>
          <a:blip r:embed="rId54">
            <a:extLst>
              <a:ext uri="{96DAC541-7B7A-43D3-8B79-37D633B846F1}">
                <asvg:svgBlip xmlns:asvg="http://schemas.microsoft.com/office/drawing/2016/SVG/main" r:embed="rId55"/>
              </a:ext>
            </a:extLst>
          </a:blip>
          <a:stretch>
            <a:fillRect/>
          </a:stretch>
        </p:blipFill>
        <p:spPr>
          <a:xfrm>
            <a:off x="10704131" y="4109742"/>
            <a:ext cx="513026" cy="414085"/>
          </a:xfrm>
          <a:prstGeom prst="rect">
            <a:avLst/>
          </a:prstGeom>
        </p:spPr>
      </p:pic>
      <p:pic>
        <p:nvPicPr>
          <p:cNvPr id="140" name="Picture 139">
            <a:extLst>
              <a:ext uri="{FF2B5EF4-FFF2-40B4-BE49-F238E27FC236}">
                <a16:creationId xmlns:a16="http://schemas.microsoft.com/office/drawing/2014/main" id="{F238C16D-01BF-41F8-9BE6-752842BB20A2}"/>
              </a:ext>
            </a:extLst>
          </p:cNvPr>
          <p:cNvPicPr>
            <a:picLocks/>
          </p:cNvPicPr>
          <p:nvPr/>
        </p:nvPicPr>
        <p:blipFill>
          <a:blip r:embed="rId56" cstate="print">
            <a:extLst>
              <a:ext uri="{28A0092B-C50C-407E-A947-70E740481C1C}">
                <a14:useLocalDpi xmlns:a14="http://schemas.microsoft.com/office/drawing/2010/main" val="0"/>
              </a:ext>
            </a:extLst>
          </a:blip>
          <a:srcRect l="85" r="85"/>
          <a:stretch/>
        </p:blipFill>
        <p:spPr>
          <a:xfrm>
            <a:off x="2286270" y="4873100"/>
            <a:ext cx="1800000" cy="1080000"/>
          </a:xfrm>
          <a:prstGeom prst="roundRect">
            <a:avLst>
              <a:gd name="adj" fmla="val 4000"/>
            </a:avLst>
          </a:prstGeom>
        </p:spPr>
      </p:pic>
      <p:sp>
        <p:nvSpPr>
          <p:cNvPr id="142" name="Text Placeholder 43">
            <a:extLst>
              <a:ext uri="{FF2B5EF4-FFF2-40B4-BE49-F238E27FC236}">
                <a16:creationId xmlns:a16="http://schemas.microsoft.com/office/drawing/2014/main" id="{EE79DC09-C98C-4035-ADC1-C61F533CA795}"/>
              </a:ext>
            </a:extLst>
          </p:cNvPr>
          <p:cNvSpPr txBox="1">
            <a:spLocks/>
          </p:cNvSpPr>
          <p:nvPr/>
        </p:nvSpPr>
        <p:spPr>
          <a:xfrm>
            <a:off x="2286270" y="4873099"/>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Sustainability</a:t>
            </a:r>
          </a:p>
        </p:txBody>
      </p:sp>
      <p:pic>
        <p:nvPicPr>
          <p:cNvPr id="143" name="Graphic 142">
            <a:extLst>
              <a:ext uri="{FF2B5EF4-FFF2-40B4-BE49-F238E27FC236}">
                <a16:creationId xmlns:a16="http://schemas.microsoft.com/office/drawing/2014/main" id="{35401BB1-CA2C-4EF6-A61C-0E4C94EF5840}"/>
              </a:ext>
            </a:extLst>
          </p:cNvPr>
          <p:cNvPicPr>
            <a:picLocks noChangeAspect="1"/>
          </p:cNvPicPr>
          <p:nvPr/>
        </p:nvPicPr>
        <p:blipFill>
          <a:blip r:embed="rId57" cstate="print">
            <a:extLst>
              <a:ext uri="{28A0092B-C50C-407E-A947-70E740481C1C}">
                <a14:useLocalDpi xmlns:a14="http://schemas.microsoft.com/office/drawing/2010/main" val="0"/>
              </a:ext>
              <a:ext uri="{96DAC541-7B7A-43D3-8B79-37D633B846F1}">
                <asvg:svgBlip xmlns:asvg="http://schemas.microsoft.com/office/drawing/2016/SVG/main" r:embed="rId58"/>
              </a:ext>
            </a:extLst>
          </a:blip>
          <a:srcRect/>
          <a:stretch/>
        </p:blipFill>
        <p:spPr>
          <a:xfrm>
            <a:off x="3038383" y="5310833"/>
            <a:ext cx="295775" cy="414085"/>
          </a:xfrm>
          <a:prstGeom prst="rect">
            <a:avLst/>
          </a:prstGeom>
        </p:spPr>
      </p:pic>
      <p:pic>
        <p:nvPicPr>
          <p:cNvPr id="145" name="Picture 144">
            <a:extLst>
              <a:ext uri="{FF2B5EF4-FFF2-40B4-BE49-F238E27FC236}">
                <a16:creationId xmlns:a16="http://schemas.microsoft.com/office/drawing/2014/main" id="{C49E7387-D2BC-44D6-8B68-6DE6461B5BDC}"/>
              </a:ext>
            </a:extLst>
          </p:cNvPr>
          <p:cNvPicPr>
            <a:picLocks/>
          </p:cNvPicPr>
          <p:nvPr/>
        </p:nvPicPr>
        <p:blipFill>
          <a:blip r:embed="rId59" cstate="print">
            <a:extLst>
              <a:ext uri="{28A0092B-C50C-407E-A947-70E740481C1C}">
                <a14:useLocalDpi xmlns:a14="http://schemas.microsoft.com/office/drawing/2010/main" val="0"/>
              </a:ext>
            </a:extLst>
          </a:blip>
          <a:srcRect l="85" r="85"/>
          <a:stretch/>
        </p:blipFill>
        <p:spPr>
          <a:xfrm>
            <a:off x="339105" y="4873100"/>
            <a:ext cx="1800000" cy="1080000"/>
          </a:xfrm>
          <a:prstGeom prst="roundRect">
            <a:avLst>
              <a:gd name="adj" fmla="val 4000"/>
            </a:avLst>
          </a:prstGeom>
        </p:spPr>
      </p:pic>
      <p:sp>
        <p:nvSpPr>
          <p:cNvPr id="147" name="Text Placeholder 43">
            <a:extLst>
              <a:ext uri="{FF2B5EF4-FFF2-40B4-BE49-F238E27FC236}">
                <a16:creationId xmlns:a16="http://schemas.microsoft.com/office/drawing/2014/main" id="{68E93C9A-A15F-4150-B959-502DC9437C6C}"/>
              </a:ext>
            </a:extLst>
          </p:cNvPr>
          <p:cNvSpPr txBox="1">
            <a:spLocks/>
          </p:cNvSpPr>
          <p:nvPr/>
        </p:nvSpPr>
        <p:spPr>
          <a:xfrm>
            <a:off x="339105" y="4873099"/>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Structural Engineering</a:t>
            </a:r>
          </a:p>
        </p:txBody>
      </p:sp>
      <p:pic>
        <p:nvPicPr>
          <p:cNvPr id="148" name="Graphic 147">
            <a:extLst>
              <a:ext uri="{FF2B5EF4-FFF2-40B4-BE49-F238E27FC236}">
                <a16:creationId xmlns:a16="http://schemas.microsoft.com/office/drawing/2014/main" id="{D5DC9FAA-20ED-428E-A4F3-7ED32AD8B2C9}"/>
              </a:ext>
            </a:extLst>
          </p:cNvPr>
          <p:cNvPicPr>
            <a:picLocks noChangeAspect="1"/>
          </p:cNvPicPr>
          <p:nvPr/>
        </p:nvPicPr>
        <p:blipFill>
          <a:blip r:embed="rId60">
            <a:extLst>
              <a:ext uri="{96DAC541-7B7A-43D3-8B79-37D633B846F1}">
                <asvg:svgBlip xmlns:asvg="http://schemas.microsoft.com/office/drawing/2016/SVG/main" r:embed="rId61"/>
              </a:ext>
            </a:extLst>
          </a:blip>
          <a:stretch>
            <a:fillRect/>
          </a:stretch>
        </p:blipFill>
        <p:spPr>
          <a:xfrm>
            <a:off x="1030573" y="5313266"/>
            <a:ext cx="417065" cy="414085"/>
          </a:xfrm>
          <a:prstGeom prst="rect">
            <a:avLst/>
          </a:prstGeom>
        </p:spPr>
      </p:pic>
      <p:pic>
        <p:nvPicPr>
          <p:cNvPr id="150" name="Picture 149">
            <a:extLst>
              <a:ext uri="{FF2B5EF4-FFF2-40B4-BE49-F238E27FC236}">
                <a16:creationId xmlns:a16="http://schemas.microsoft.com/office/drawing/2014/main" id="{35836452-E2C7-4F91-83DB-B25EB41F165F}"/>
              </a:ext>
            </a:extLst>
          </p:cNvPr>
          <p:cNvPicPr>
            <a:picLocks/>
          </p:cNvPicPr>
          <p:nvPr/>
        </p:nvPicPr>
        <p:blipFill>
          <a:blip r:embed="rId62" cstate="print">
            <a:extLst>
              <a:ext uri="{28A0092B-C50C-407E-A947-70E740481C1C}">
                <a14:useLocalDpi xmlns:a14="http://schemas.microsoft.com/office/drawing/2010/main" val="0"/>
              </a:ext>
            </a:extLst>
          </a:blip>
          <a:srcRect l="85" r="85"/>
          <a:stretch/>
        </p:blipFill>
        <p:spPr>
          <a:xfrm>
            <a:off x="6159287" y="1160463"/>
            <a:ext cx="1800000" cy="1080000"/>
          </a:xfrm>
          <a:prstGeom prst="roundRect">
            <a:avLst>
              <a:gd name="adj" fmla="val 4000"/>
            </a:avLst>
          </a:prstGeom>
        </p:spPr>
      </p:pic>
      <p:sp>
        <p:nvSpPr>
          <p:cNvPr id="152" name="Text Placeholder 43">
            <a:extLst>
              <a:ext uri="{FF2B5EF4-FFF2-40B4-BE49-F238E27FC236}">
                <a16:creationId xmlns:a16="http://schemas.microsoft.com/office/drawing/2014/main" id="{763EBBF8-5086-4641-8D39-469D8591F9E2}"/>
              </a:ext>
            </a:extLst>
          </p:cNvPr>
          <p:cNvSpPr txBox="1">
            <a:spLocks/>
          </p:cNvSpPr>
          <p:nvPr/>
        </p:nvSpPr>
        <p:spPr>
          <a:xfrm>
            <a:off x="6159287" y="1161758"/>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00" dirty="0">
                <a:solidFill>
                  <a:schemeClr val="bg1"/>
                </a:solidFill>
              </a:rPr>
              <a:t>Building Automation</a:t>
            </a:r>
          </a:p>
        </p:txBody>
      </p:sp>
      <p:pic>
        <p:nvPicPr>
          <p:cNvPr id="153" name="Graphic 152">
            <a:extLst>
              <a:ext uri="{FF2B5EF4-FFF2-40B4-BE49-F238E27FC236}">
                <a16:creationId xmlns:a16="http://schemas.microsoft.com/office/drawing/2014/main" id="{A08CEFD8-C53C-43F1-B5A4-D9358C71E541}"/>
              </a:ext>
            </a:extLst>
          </p:cNvPr>
          <p:cNvPicPr>
            <a:picLocks noChangeAspect="1"/>
          </p:cNvPicPr>
          <p:nvPr/>
        </p:nvPicPr>
        <p:blipFill>
          <a:blip r:embed="rId63">
            <a:extLst>
              <a:ext uri="{96DAC541-7B7A-43D3-8B79-37D633B846F1}">
                <asvg:svgBlip xmlns:asvg="http://schemas.microsoft.com/office/drawing/2016/SVG/main" r:embed="rId64"/>
              </a:ext>
            </a:extLst>
          </a:blip>
          <a:stretch>
            <a:fillRect/>
          </a:stretch>
        </p:blipFill>
        <p:spPr>
          <a:xfrm>
            <a:off x="6785834" y="1655346"/>
            <a:ext cx="546906" cy="414085"/>
          </a:xfrm>
          <a:prstGeom prst="rect">
            <a:avLst/>
          </a:prstGeom>
        </p:spPr>
      </p:pic>
      <p:pic>
        <p:nvPicPr>
          <p:cNvPr id="2" name="Picture 1">
            <a:extLst>
              <a:ext uri="{FF2B5EF4-FFF2-40B4-BE49-F238E27FC236}">
                <a16:creationId xmlns:a16="http://schemas.microsoft.com/office/drawing/2014/main" id="{55CDFBAC-7B61-6687-9739-B62527ABB79B}"/>
              </a:ext>
            </a:extLst>
          </p:cNvPr>
          <p:cNvPicPr>
            <a:picLocks/>
          </p:cNvPicPr>
          <p:nvPr userDrawn="1"/>
        </p:nvPicPr>
        <p:blipFill>
          <a:blip r:embed="rId65" cstate="print">
            <a:extLst>
              <a:ext uri="{28A0092B-C50C-407E-A947-70E740481C1C}">
                <a14:useLocalDpi xmlns:a14="http://schemas.microsoft.com/office/drawing/2010/main" val="0"/>
              </a:ext>
            </a:extLst>
          </a:blip>
          <a:srcRect t="5000" b="5000"/>
          <a:stretch/>
        </p:blipFill>
        <p:spPr>
          <a:xfrm>
            <a:off x="4220564" y="2399400"/>
            <a:ext cx="1800000" cy="1080000"/>
          </a:xfrm>
          <a:prstGeom prst="roundRect">
            <a:avLst>
              <a:gd name="adj" fmla="val 4000"/>
            </a:avLst>
          </a:prstGeom>
        </p:spPr>
      </p:pic>
      <p:sp>
        <p:nvSpPr>
          <p:cNvPr id="5" name="Text Placeholder 43">
            <a:extLst>
              <a:ext uri="{FF2B5EF4-FFF2-40B4-BE49-F238E27FC236}">
                <a16:creationId xmlns:a16="http://schemas.microsoft.com/office/drawing/2014/main" id="{3DAE5EFD-A6B9-A9EF-6522-0F2D1303CDB4}"/>
              </a:ext>
            </a:extLst>
          </p:cNvPr>
          <p:cNvSpPr txBox="1">
            <a:spLocks/>
          </p:cNvSpPr>
          <p:nvPr userDrawn="1"/>
        </p:nvSpPr>
        <p:spPr>
          <a:xfrm>
            <a:off x="4220564" y="2399400"/>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gn="ctr" defTabSz="914400" rtl="0" eaLnBrk="1" latinLnBrk="0" hangingPunct="1">
              <a:spcBef>
                <a:spcPct val="20000"/>
              </a:spcBef>
              <a:buFont typeface="Arial" pitchFamily="34" charset="0"/>
              <a:buNone/>
            </a:pPr>
            <a:r>
              <a:rPr lang="en-GB" sz="1000" b="1" i="0" kern="1200" baseline="0" dirty="0">
                <a:solidFill>
                  <a:schemeClr val="bg1"/>
                </a:solidFill>
                <a:latin typeface="Arial" panose="020B0604020202020204" pitchFamily="34" charset="0"/>
                <a:ea typeface="+mn-ea"/>
                <a:cs typeface="Arial" panose="020B0604020202020204" pitchFamily="34" charset="0"/>
              </a:rPr>
              <a:t>Environmental, Social and Governance (ESG)</a:t>
            </a:r>
          </a:p>
        </p:txBody>
      </p:sp>
      <p:pic>
        <p:nvPicPr>
          <p:cNvPr id="7" name="Graphic 6">
            <a:extLst>
              <a:ext uri="{FF2B5EF4-FFF2-40B4-BE49-F238E27FC236}">
                <a16:creationId xmlns:a16="http://schemas.microsoft.com/office/drawing/2014/main" id="{D10CC018-3AB1-1432-E8F0-5EE11D6C35FB}"/>
              </a:ext>
            </a:extLst>
          </p:cNvPr>
          <p:cNvPicPr>
            <a:picLocks noChangeAspect="1"/>
          </p:cNvPicPr>
          <p:nvPr userDrawn="1"/>
        </p:nvPicPr>
        <p:blipFill>
          <a:blip r:embed="rId66" cstate="print">
            <a:extLst>
              <a:ext uri="{28A0092B-C50C-407E-A947-70E740481C1C}">
                <a14:useLocalDpi xmlns:a14="http://schemas.microsoft.com/office/drawing/2010/main" val="0"/>
              </a:ext>
              <a:ext uri="{96DAC541-7B7A-43D3-8B79-37D633B846F1}">
                <asvg:svgBlip xmlns:asvg="http://schemas.microsoft.com/office/drawing/2016/SVG/main" r:embed="rId67"/>
              </a:ext>
            </a:extLst>
          </a:blip>
          <a:stretch>
            <a:fillRect/>
          </a:stretch>
        </p:blipFill>
        <p:spPr>
          <a:xfrm>
            <a:off x="4904564" y="2885894"/>
            <a:ext cx="432000" cy="432000"/>
          </a:xfrm>
          <a:prstGeom prst="rect">
            <a:avLst/>
          </a:prstGeom>
        </p:spPr>
      </p:pic>
    </p:spTree>
    <p:extLst>
      <p:ext uri="{BB962C8B-B14F-4D97-AF65-F5344CB8AC3E}">
        <p14:creationId xmlns:p14="http://schemas.microsoft.com/office/powerpoint/2010/main" val="25755292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ndall sectors">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AA4BAE2C-836D-433C-1AAF-47E0B4CAED80}"/>
              </a:ext>
            </a:extLst>
          </p:cNvPr>
          <p:cNvPicPr>
            <a:picLocks/>
          </p:cNvPicPr>
          <p:nvPr userDrawn="1"/>
        </p:nvPicPr>
        <p:blipFill>
          <a:blip r:embed="rId2" cstate="print">
            <a:extLst>
              <a:ext uri="{28A0092B-C50C-407E-A947-70E740481C1C}">
                <a14:useLocalDpi xmlns:a14="http://schemas.microsoft.com/office/drawing/2010/main" val="0"/>
              </a:ext>
            </a:extLst>
          </a:blip>
          <a:srcRect t="5000" b="5000"/>
          <a:stretch/>
        </p:blipFill>
        <p:spPr>
          <a:xfrm>
            <a:off x="6168207" y="3632482"/>
            <a:ext cx="1800000" cy="1080000"/>
          </a:xfrm>
          <a:prstGeom prst="roundRect">
            <a:avLst>
              <a:gd name="adj" fmla="val 4000"/>
            </a:avLst>
          </a:prstGeom>
        </p:spPr>
      </p:pic>
      <p:pic>
        <p:nvPicPr>
          <p:cNvPr id="3" name="Picture 2">
            <a:extLst>
              <a:ext uri="{FF2B5EF4-FFF2-40B4-BE49-F238E27FC236}">
                <a16:creationId xmlns:a16="http://schemas.microsoft.com/office/drawing/2014/main" id="{711D0E15-3D61-1DE9-E69B-506F0E34BF8E}"/>
              </a:ext>
            </a:extLst>
          </p:cNvPr>
          <p:cNvPicPr>
            <a:picLocks/>
          </p:cNvPicPr>
          <p:nvPr userDrawn="1"/>
        </p:nvPicPr>
        <p:blipFill>
          <a:blip r:embed="rId3" cstate="print">
            <a:extLst>
              <a:ext uri="{28A0092B-C50C-407E-A947-70E740481C1C}">
                <a14:useLocalDpi xmlns:a14="http://schemas.microsoft.com/office/drawing/2010/main" val="0"/>
              </a:ext>
            </a:extLst>
          </a:blip>
          <a:srcRect l="85" r="85"/>
          <a:stretch/>
        </p:blipFill>
        <p:spPr>
          <a:xfrm>
            <a:off x="334962" y="2397019"/>
            <a:ext cx="1800000" cy="1080000"/>
          </a:xfrm>
          <a:prstGeom prst="roundRect">
            <a:avLst>
              <a:gd name="adj" fmla="val 4000"/>
            </a:avLst>
          </a:prstGeom>
        </p:spPr>
      </p:pic>
      <p:pic>
        <p:nvPicPr>
          <p:cNvPr id="38" name="Picture 37">
            <a:extLst>
              <a:ext uri="{FF2B5EF4-FFF2-40B4-BE49-F238E27FC236}">
                <a16:creationId xmlns:a16="http://schemas.microsoft.com/office/drawing/2014/main" id="{290C42C1-707C-494A-A04E-9E0AF90A53BF}"/>
              </a:ext>
            </a:extLst>
          </p:cNvPr>
          <p:cNvPicPr>
            <a:picLocks/>
          </p:cNvPicPr>
          <p:nvPr/>
        </p:nvPicPr>
        <p:blipFill>
          <a:blip r:embed="rId4" cstate="print">
            <a:extLst>
              <a:ext uri="{28A0092B-C50C-407E-A947-70E740481C1C}">
                <a14:useLocalDpi xmlns:a14="http://schemas.microsoft.com/office/drawing/2010/main" val="0"/>
              </a:ext>
            </a:extLst>
          </a:blip>
          <a:stretch/>
        </p:blipFill>
        <p:spPr>
          <a:xfrm>
            <a:off x="337238" y="1160464"/>
            <a:ext cx="1799705" cy="1080655"/>
          </a:xfrm>
          <a:prstGeom prst="roundRect">
            <a:avLst>
              <a:gd name="adj" fmla="val 4000"/>
            </a:avLst>
          </a:prstGeom>
        </p:spPr>
      </p:pic>
      <p:sp>
        <p:nvSpPr>
          <p:cNvPr id="40" name="Text Placeholder 43">
            <a:extLst>
              <a:ext uri="{FF2B5EF4-FFF2-40B4-BE49-F238E27FC236}">
                <a16:creationId xmlns:a16="http://schemas.microsoft.com/office/drawing/2014/main" id="{FAD10CD3-422E-4A4F-A60C-63A71C1BBEE8}"/>
              </a:ext>
            </a:extLst>
          </p:cNvPr>
          <p:cNvSpPr txBox="1">
            <a:spLocks/>
          </p:cNvSpPr>
          <p:nvPr/>
        </p:nvSpPr>
        <p:spPr>
          <a:xfrm>
            <a:off x="334963" y="1159215"/>
            <a:ext cx="1791609"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Aviation</a:t>
            </a:r>
          </a:p>
        </p:txBody>
      </p:sp>
      <p:pic>
        <p:nvPicPr>
          <p:cNvPr id="41" name="Graphic 40">
            <a:extLst>
              <a:ext uri="{FF2B5EF4-FFF2-40B4-BE49-F238E27FC236}">
                <a16:creationId xmlns:a16="http://schemas.microsoft.com/office/drawing/2014/main" id="{C59284E8-016E-4224-8AC2-3A6A277B8EF2}"/>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78777" y="1646389"/>
            <a:ext cx="516923" cy="432000"/>
          </a:xfrm>
          <a:prstGeom prst="rect">
            <a:avLst/>
          </a:prstGeom>
        </p:spPr>
      </p:pic>
      <p:pic>
        <p:nvPicPr>
          <p:cNvPr id="43" name="Picture 42">
            <a:extLst>
              <a:ext uri="{FF2B5EF4-FFF2-40B4-BE49-F238E27FC236}">
                <a16:creationId xmlns:a16="http://schemas.microsoft.com/office/drawing/2014/main" id="{81D960BD-3F36-43DF-9400-03184434AE91}"/>
              </a:ext>
            </a:extLst>
          </p:cNvPr>
          <p:cNvPicPr>
            <a:picLocks/>
          </p:cNvPicPr>
          <p:nvPr/>
        </p:nvPicPr>
        <p:blipFill>
          <a:blip r:embed="rId7" cstate="print">
            <a:extLst>
              <a:ext uri="{28A0092B-C50C-407E-A947-70E740481C1C}">
                <a14:useLocalDpi xmlns:a14="http://schemas.microsoft.com/office/drawing/2010/main" val="0"/>
              </a:ext>
            </a:extLst>
          </a:blip>
          <a:srcRect/>
          <a:stretch/>
        </p:blipFill>
        <p:spPr>
          <a:xfrm>
            <a:off x="2285008" y="1160463"/>
            <a:ext cx="1800000" cy="1080000"/>
          </a:xfrm>
          <a:prstGeom prst="roundRect">
            <a:avLst>
              <a:gd name="adj" fmla="val 4000"/>
            </a:avLst>
          </a:prstGeom>
        </p:spPr>
      </p:pic>
      <p:sp>
        <p:nvSpPr>
          <p:cNvPr id="45" name="Text Placeholder 43">
            <a:extLst>
              <a:ext uri="{FF2B5EF4-FFF2-40B4-BE49-F238E27FC236}">
                <a16:creationId xmlns:a16="http://schemas.microsoft.com/office/drawing/2014/main" id="{E38986CF-2D7B-4B60-8F34-69C89E344D52}"/>
              </a:ext>
            </a:extLst>
          </p:cNvPr>
          <p:cNvSpPr txBox="1">
            <a:spLocks/>
          </p:cNvSpPr>
          <p:nvPr/>
        </p:nvSpPr>
        <p:spPr>
          <a:xfrm>
            <a:off x="2285007" y="1160463"/>
            <a:ext cx="1799999"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Critical Systems</a:t>
            </a:r>
          </a:p>
        </p:txBody>
      </p:sp>
      <p:pic>
        <p:nvPicPr>
          <p:cNvPr id="46" name="Graphic 45">
            <a:extLst>
              <a:ext uri="{FF2B5EF4-FFF2-40B4-BE49-F238E27FC236}">
                <a16:creationId xmlns:a16="http://schemas.microsoft.com/office/drawing/2014/main" id="{33B4B8AD-492F-4505-BAF3-80B26F3A91A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5980" y="1646388"/>
            <a:ext cx="398056" cy="432000"/>
          </a:xfrm>
          <a:prstGeom prst="rect">
            <a:avLst/>
          </a:prstGeom>
        </p:spPr>
      </p:pic>
      <p:pic>
        <p:nvPicPr>
          <p:cNvPr id="48" name="Picture 47">
            <a:extLst>
              <a:ext uri="{FF2B5EF4-FFF2-40B4-BE49-F238E27FC236}">
                <a16:creationId xmlns:a16="http://schemas.microsoft.com/office/drawing/2014/main" id="{0B73D750-7AF3-4741-AC91-9DB1BCB95455}"/>
              </a:ext>
            </a:extLst>
          </p:cNvPr>
          <p:cNvPicPr>
            <a:picLocks/>
          </p:cNvPicPr>
          <p:nvPr/>
        </p:nvPicPr>
        <p:blipFill>
          <a:blip r:embed="rId10" cstate="print">
            <a:extLst>
              <a:ext uri="{28A0092B-C50C-407E-A947-70E740481C1C}">
                <a14:useLocalDpi xmlns:a14="http://schemas.microsoft.com/office/drawing/2010/main" val="0"/>
              </a:ext>
            </a:extLst>
          </a:blip>
          <a:srcRect/>
          <a:stretch/>
        </p:blipFill>
        <p:spPr>
          <a:xfrm>
            <a:off x="4228015" y="1160463"/>
            <a:ext cx="1800000" cy="1080000"/>
          </a:xfrm>
          <a:prstGeom prst="roundRect">
            <a:avLst>
              <a:gd name="adj" fmla="val 4000"/>
            </a:avLst>
          </a:prstGeom>
        </p:spPr>
      </p:pic>
      <p:sp>
        <p:nvSpPr>
          <p:cNvPr id="82" name="Text Placeholder 43">
            <a:extLst>
              <a:ext uri="{FF2B5EF4-FFF2-40B4-BE49-F238E27FC236}">
                <a16:creationId xmlns:a16="http://schemas.microsoft.com/office/drawing/2014/main" id="{A8DC1AAF-1AE8-4399-92BE-A182CADB906D}"/>
              </a:ext>
            </a:extLst>
          </p:cNvPr>
          <p:cNvSpPr txBox="1">
            <a:spLocks/>
          </p:cNvSpPr>
          <p:nvPr/>
        </p:nvSpPr>
        <p:spPr>
          <a:xfrm>
            <a:off x="4228015" y="1160463"/>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Global Corporate </a:t>
            </a:r>
            <a:br>
              <a:rPr lang="en-GB" sz="1050" dirty="0">
                <a:solidFill>
                  <a:schemeClr val="bg1"/>
                </a:solidFill>
              </a:rPr>
            </a:br>
            <a:r>
              <a:rPr lang="en-GB" sz="1050" dirty="0">
                <a:solidFill>
                  <a:schemeClr val="bg1"/>
                </a:solidFill>
              </a:rPr>
              <a:t>Real Estate</a:t>
            </a:r>
          </a:p>
        </p:txBody>
      </p:sp>
      <p:pic>
        <p:nvPicPr>
          <p:cNvPr id="83" name="Graphic 82">
            <a:extLst>
              <a:ext uri="{FF2B5EF4-FFF2-40B4-BE49-F238E27FC236}">
                <a16:creationId xmlns:a16="http://schemas.microsoft.com/office/drawing/2014/main" id="{CFCDE3B3-B21C-4949-BAB6-AE1EC39B3A61}"/>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4912015" y="1667988"/>
            <a:ext cx="432000" cy="388800"/>
          </a:xfrm>
          <a:prstGeom prst="rect">
            <a:avLst/>
          </a:prstGeom>
        </p:spPr>
      </p:pic>
      <p:pic>
        <p:nvPicPr>
          <p:cNvPr id="85" name="Picture 84">
            <a:extLst>
              <a:ext uri="{FF2B5EF4-FFF2-40B4-BE49-F238E27FC236}">
                <a16:creationId xmlns:a16="http://schemas.microsoft.com/office/drawing/2014/main" id="{C44B145B-D555-4BBE-9096-5C306F99D70B}"/>
              </a:ext>
            </a:extLst>
          </p:cNvPr>
          <p:cNvPicPr>
            <a:picLocks/>
          </p:cNvPicPr>
          <p:nvPr/>
        </p:nvPicPr>
        <p:blipFill>
          <a:blip r:embed="rId13" cstate="print">
            <a:extLst>
              <a:ext uri="{28A0092B-C50C-407E-A947-70E740481C1C}">
                <a14:useLocalDpi xmlns:a14="http://schemas.microsoft.com/office/drawing/2010/main" val="0"/>
              </a:ext>
            </a:extLst>
          </a:blip>
          <a:srcRect l="85" r="85"/>
          <a:stretch/>
        </p:blipFill>
        <p:spPr>
          <a:xfrm>
            <a:off x="6171022" y="1160463"/>
            <a:ext cx="1800000" cy="1080000"/>
          </a:xfrm>
          <a:prstGeom prst="roundRect">
            <a:avLst>
              <a:gd name="adj" fmla="val 4000"/>
            </a:avLst>
          </a:prstGeom>
        </p:spPr>
      </p:pic>
      <p:sp>
        <p:nvSpPr>
          <p:cNvPr id="87" name="Text Placeholder 43">
            <a:extLst>
              <a:ext uri="{FF2B5EF4-FFF2-40B4-BE49-F238E27FC236}">
                <a16:creationId xmlns:a16="http://schemas.microsoft.com/office/drawing/2014/main" id="{5EAEEDD0-DABB-4A44-8566-D320039E5F33}"/>
              </a:ext>
            </a:extLst>
          </p:cNvPr>
          <p:cNvSpPr txBox="1">
            <a:spLocks/>
          </p:cNvSpPr>
          <p:nvPr/>
        </p:nvSpPr>
        <p:spPr>
          <a:xfrm>
            <a:off x="6171022" y="1160463"/>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Government</a:t>
            </a:r>
          </a:p>
        </p:txBody>
      </p:sp>
      <p:pic>
        <p:nvPicPr>
          <p:cNvPr id="88" name="Graphic 87">
            <a:extLst>
              <a:ext uri="{FF2B5EF4-FFF2-40B4-BE49-F238E27FC236}">
                <a16:creationId xmlns:a16="http://schemas.microsoft.com/office/drawing/2014/main" id="{00B9EE11-6F37-440A-8216-2CE7ED5CA60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6868908" y="1646388"/>
            <a:ext cx="404228" cy="432000"/>
          </a:xfrm>
          <a:prstGeom prst="rect">
            <a:avLst/>
          </a:prstGeom>
        </p:spPr>
      </p:pic>
      <p:pic>
        <p:nvPicPr>
          <p:cNvPr id="90" name="Picture 89">
            <a:extLst>
              <a:ext uri="{FF2B5EF4-FFF2-40B4-BE49-F238E27FC236}">
                <a16:creationId xmlns:a16="http://schemas.microsoft.com/office/drawing/2014/main" id="{7D272176-51B6-4160-A1D4-D8A6EE2E9E10}"/>
              </a:ext>
            </a:extLst>
          </p:cNvPr>
          <p:cNvPicPr>
            <a:picLocks/>
          </p:cNvPicPr>
          <p:nvPr/>
        </p:nvPicPr>
        <p:blipFill>
          <a:blip r:embed="rId16" cstate="print">
            <a:extLst>
              <a:ext uri="{28A0092B-C50C-407E-A947-70E740481C1C}">
                <a14:useLocalDpi xmlns:a14="http://schemas.microsoft.com/office/drawing/2010/main" val="0"/>
              </a:ext>
            </a:extLst>
          </a:blip>
          <a:srcRect l="85" r="85"/>
          <a:stretch/>
        </p:blipFill>
        <p:spPr>
          <a:xfrm>
            <a:off x="8114029" y="1160463"/>
            <a:ext cx="1800000" cy="1080000"/>
          </a:xfrm>
          <a:prstGeom prst="roundRect">
            <a:avLst>
              <a:gd name="adj" fmla="val 4000"/>
            </a:avLst>
          </a:prstGeom>
        </p:spPr>
      </p:pic>
      <p:sp>
        <p:nvSpPr>
          <p:cNvPr id="92" name="Text Placeholder 43">
            <a:extLst>
              <a:ext uri="{FF2B5EF4-FFF2-40B4-BE49-F238E27FC236}">
                <a16:creationId xmlns:a16="http://schemas.microsoft.com/office/drawing/2014/main" id="{8E90A217-5B5D-4350-810D-4DAF49A7E145}"/>
              </a:ext>
            </a:extLst>
          </p:cNvPr>
          <p:cNvSpPr txBox="1">
            <a:spLocks/>
          </p:cNvSpPr>
          <p:nvPr/>
        </p:nvSpPr>
        <p:spPr>
          <a:xfrm>
            <a:off x="8114029" y="1160463"/>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Healthcare</a:t>
            </a:r>
          </a:p>
        </p:txBody>
      </p:sp>
      <p:pic>
        <p:nvPicPr>
          <p:cNvPr id="93" name="Graphic 92">
            <a:extLst>
              <a:ext uri="{FF2B5EF4-FFF2-40B4-BE49-F238E27FC236}">
                <a16:creationId xmlns:a16="http://schemas.microsoft.com/office/drawing/2014/main" id="{B2B0C6EB-4871-4DBA-9BA1-1F8911357439}"/>
              </a:ext>
            </a:extLst>
          </p:cNvPr>
          <p:cNvPicPr>
            <a:picLocks noChangeAspect="1"/>
          </p:cNvPicPr>
          <p:nvPr/>
        </p:nvPicPr>
        <p:blipFill>
          <a:blip r:embed="rId17">
            <a:extLst>
              <a:ext uri="{96DAC541-7B7A-43D3-8B79-37D633B846F1}">
                <asvg:svgBlip xmlns:asvg="http://schemas.microsoft.com/office/drawing/2016/SVG/main" r:embed="rId18"/>
              </a:ext>
            </a:extLst>
          </a:blip>
          <a:stretch>
            <a:fillRect/>
          </a:stretch>
        </p:blipFill>
        <p:spPr>
          <a:xfrm>
            <a:off x="8798029" y="1646388"/>
            <a:ext cx="432000" cy="432000"/>
          </a:xfrm>
          <a:prstGeom prst="rect">
            <a:avLst/>
          </a:prstGeom>
        </p:spPr>
      </p:pic>
      <p:pic>
        <p:nvPicPr>
          <p:cNvPr id="95" name="Picture 94">
            <a:extLst>
              <a:ext uri="{FF2B5EF4-FFF2-40B4-BE49-F238E27FC236}">
                <a16:creationId xmlns:a16="http://schemas.microsoft.com/office/drawing/2014/main" id="{54FD541B-1EA7-4729-AC3F-EA3CCB4DFD33}"/>
              </a:ext>
            </a:extLst>
          </p:cNvPr>
          <p:cNvPicPr>
            <a:picLocks/>
          </p:cNvPicPr>
          <p:nvPr/>
        </p:nvPicPr>
        <p:blipFill>
          <a:blip r:embed="rId19" cstate="print">
            <a:extLst>
              <a:ext uri="{28A0092B-C50C-407E-A947-70E740481C1C}">
                <a14:useLocalDpi xmlns:a14="http://schemas.microsoft.com/office/drawing/2010/main" val="0"/>
              </a:ext>
            </a:extLst>
          </a:blip>
          <a:srcRect l="85" r="85"/>
          <a:stretch/>
        </p:blipFill>
        <p:spPr>
          <a:xfrm>
            <a:off x="10057038" y="1160463"/>
            <a:ext cx="1800000" cy="1080000"/>
          </a:xfrm>
          <a:prstGeom prst="roundRect">
            <a:avLst>
              <a:gd name="adj" fmla="val 4000"/>
            </a:avLst>
          </a:prstGeom>
        </p:spPr>
      </p:pic>
      <p:sp>
        <p:nvSpPr>
          <p:cNvPr id="97" name="Text Placeholder 43">
            <a:extLst>
              <a:ext uri="{FF2B5EF4-FFF2-40B4-BE49-F238E27FC236}">
                <a16:creationId xmlns:a16="http://schemas.microsoft.com/office/drawing/2014/main" id="{0FD980B1-6884-491A-AFDC-F72BB5626605}"/>
              </a:ext>
            </a:extLst>
          </p:cNvPr>
          <p:cNvSpPr txBox="1">
            <a:spLocks/>
          </p:cNvSpPr>
          <p:nvPr/>
        </p:nvSpPr>
        <p:spPr>
          <a:xfrm>
            <a:off x="10057038" y="1160463"/>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Higher Education</a:t>
            </a:r>
          </a:p>
        </p:txBody>
      </p:sp>
      <p:pic>
        <p:nvPicPr>
          <p:cNvPr id="98" name="Graphic 97">
            <a:extLst>
              <a:ext uri="{FF2B5EF4-FFF2-40B4-BE49-F238E27FC236}">
                <a16:creationId xmlns:a16="http://schemas.microsoft.com/office/drawing/2014/main" id="{B5AE4944-6217-4027-A237-F18599026E3F}"/>
              </a:ext>
            </a:extLst>
          </p:cNvPr>
          <p:cNvPicPr>
            <a:picLocks noChangeAspect="1"/>
          </p:cNvPicPr>
          <p:nvPr/>
        </p:nvPicPr>
        <p:blipFill>
          <a:blip r:embed="rId20">
            <a:extLst>
              <a:ext uri="{96DAC541-7B7A-43D3-8B79-37D633B846F1}">
                <asvg:svgBlip xmlns:asvg="http://schemas.microsoft.com/office/drawing/2016/SVG/main" r:embed="rId21"/>
              </a:ext>
            </a:extLst>
          </a:blip>
          <a:stretch>
            <a:fillRect/>
          </a:stretch>
        </p:blipFill>
        <p:spPr>
          <a:xfrm>
            <a:off x="10717038" y="1646388"/>
            <a:ext cx="480000" cy="432000"/>
          </a:xfrm>
          <a:prstGeom prst="rect">
            <a:avLst/>
          </a:prstGeom>
        </p:spPr>
      </p:pic>
      <p:pic>
        <p:nvPicPr>
          <p:cNvPr id="100" name="Picture 99">
            <a:extLst>
              <a:ext uri="{FF2B5EF4-FFF2-40B4-BE49-F238E27FC236}">
                <a16:creationId xmlns:a16="http://schemas.microsoft.com/office/drawing/2014/main" id="{EB0706BC-631F-42EA-B3EB-8E6DACB10B27}"/>
              </a:ext>
            </a:extLst>
          </p:cNvPr>
          <p:cNvPicPr>
            <a:picLocks/>
          </p:cNvPicPr>
          <p:nvPr/>
        </p:nvPicPr>
        <p:blipFill>
          <a:blip r:embed="rId22" cstate="print">
            <a:extLst>
              <a:ext uri="{28A0092B-C50C-407E-A947-70E740481C1C}">
                <a14:useLocalDpi xmlns:a14="http://schemas.microsoft.com/office/drawing/2010/main" val="0"/>
              </a:ext>
            </a:extLst>
          </a:blip>
          <a:srcRect l="85" r="85"/>
          <a:stretch/>
        </p:blipFill>
        <p:spPr>
          <a:xfrm>
            <a:off x="2279377" y="2399400"/>
            <a:ext cx="1800000" cy="1080000"/>
          </a:xfrm>
          <a:prstGeom prst="roundRect">
            <a:avLst>
              <a:gd name="adj" fmla="val 4000"/>
            </a:avLst>
          </a:prstGeom>
        </p:spPr>
      </p:pic>
      <p:sp>
        <p:nvSpPr>
          <p:cNvPr id="102" name="Text Placeholder 43">
            <a:extLst>
              <a:ext uri="{FF2B5EF4-FFF2-40B4-BE49-F238E27FC236}">
                <a16:creationId xmlns:a16="http://schemas.microsoft.com/office/drawing/2014/main" id="{4FC7F1B3-7EA0-4ACE-87C8-10B8A4CD0422}"/>
              </a:ext>
            </a:extLst>
          </p:cNvPr>
          <p:cNvSpPr txBox="1">
            <a:spLocks/>
          </p:cNvSpPr>
          <p:nvPr/>
        </p:nvSpPr>
        <p:spPr>
          <a:xfrm>
            <a:off x="2279377" y="2399400"/>
            <a:ext cx="1800000" cy="396000"/>
          </a:xfrm>
          <a:prstGeom prst="rect">
            <a:avLst/>
          </a:prstGeom>
          <a:noFill/>
        </p:spPr>
        <p:txBody>
          <a:bodyPr wrap="square"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Hotels and Hospitality</a:t>
            </a:r>
          </a:p>
        </p:txBody>
      </p:sp>
      <p:pic>
        <p:nvPicPr>
          <p:cNvPr id="103" name="Graphic 102">
            <a:extLst>
              <a:ext uri="{FF2B5EF4-FFF2-40B4-BE49-F238E27FC236}">
                <a16:creationId xmlns:a16="http://schemas.microsoft.com/office/drawing/2014/main" id="{EF52F8D0-066F-46CE-9DD7-9BAA26ADF9BF}"/>
              </a:ext>
            </a:extLst>
          </p:cNvPr>
          <p:cNvPicPr>
            <a:picLocks noChangeAspect="1"/>
          </p:cNvPicPr>
          <p:nvPr/>
        </p:nvPicPr>
        <p:blipFill>
          <a:blip r:embed="rId23">
            <a:extLst>
              <a:ext uri="{96DAC541-7B7A-43D3-8B79-37D633B846F1}">
                <asvg:svgBlip xmlns:asvg="http://schemas.microsoft.com/office/drawing/2016/SVG/main" r:embed="rId24"/>
              </a:ext>
            </a:extLst>
          </a:blip>
          <a:stretch>
            <a:fillRect/>
          </a:stretch>
        </p:blipFill>
        <p:spPr>
          <a:xfrm>
            <a:off x="2968006" y="2866275"/>
            <a:ext cx="422743" cy="432000"/>
          </a:xfrm>
          <a:prstGeom prst="rect">
            <a:avLst/>
          </a:prstGeom>
        </p:spPr>
      </p:pic>
      <p:pic>
        <p:nvPicPr>
          <p:cNvPr id="105" name="Picture 104">
            <a:extLst>
              <a:ext uri="{FF2B5EF4-FFF2-40B4-BE49-F238E27FC236}">
                <a16:creationId xmlns:a16="http://schemas.microsoft.com/office/drawing/2014/main" id="{7C2000A2-747A-4C77-89FB-48F70DAC86F8}"/>
              </a:ext>
            </a:extLst>
          </p:cNvPr>
          <p:cNvPicPr>
            <a:picLocks/>
          </p:cNvPicPr>
          <p:nvPr/>
        </p:nvPicPr>
        <p:blipFill>
          <a:blip r:embed="rId25" cstate="print">
            <a:extLst>
              <a:ext uri="{28A0092B-C50C-407E-A947-70E740481C1C}">
                <a14:useLocalDpi xmlns:a14="http://schemas.microsoft.com/office/drawing/2010/main" val="0"/>
              </a:ext>
            </a:extLst>
          </a:blip>
          <a:srcRect l="85" r="85"/>
          <a:stretch/>
        </p:blipFill>
        <p:spPr>
          <a:xfrm>
            <a:off x="4223792" y="2399400"/>
            <a:ext cx="1800000" cy="1080000"/>
          </a:xfrm>
          <a:prstGeom prst="roundRect">
            <a:avLst>
              <a:gd name="adj" fmla="val 4000"/>
            </a:avLst>
          </a:prstGeom>
        </p:spPr>
      </p:pic>
      <p:sp>
        <p:nvSpPr>
          <p:cNvPr id="107" name="Text Placeholder 43">
            <a:extLst>
              <a:ext uri="{FF2B5EF4-FFF2-40B4-BE49-F238E27FC236}">
                <a16:creationId xmlns:a16="http://schemas.microsoft.com/office/drawing/2014/main" id="{69CC413E-8384-4CB4-9A04-D961939C89E7}"/>
              </a:ext>
            </a:extLst>
          </p:cNvPr>
          <p:cNvSpPr txBox="1">
            <a:spLocks/>
          </p:cNvSpPr>
          <p:nvPr/>
        </p:nvSpPr>
        <p:spPr>
          <a:xfrm>
            <a:off x="4223792" y="2399400"/>
            <a:ext cx="1800000" cy="396000"/>
          </a:xfrm>
          <a:prstGeom prst="rect">
            <a:avLst/>
          </a:prstGeom>
          <a:noFill/>
        </p:spPr>
        <p:txBody>
          <a:bodyPr wrap="square"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Industrial</a:t>
            </a:r>
          </a:p>
        </p:txBody>
      </p:sp>
      <p:pic>
        <p:nvPicPr>
          <p:cNvPr id="108" name="Graphic 107">
            <a:extLst>
              <a:ext uri="{FF2B5EF4-FFF2-40B4-BE49-F238E27FC236}">
                <a16:creationId xmlns:a16="http://schemas.microsoft.com/office/drawing/2014/main" id="{5C07B3B2-DDC0-435C-A7D6-B20F679D48D8}"/>
              </a:ext>
            </a:extLst>
          </p:cNvPr>
          <p:cNvPicPr>
            <a:picLocks noChangeAspect="1"/>
          </p:cNvPicPr>
          <p:nvPr/>
        </p:nvPicPr>
        <p:blipFill>
          <a:blip r:embed="rId26">
            <a:extLst>
              <a:ext uri="{96DAC541-7B7A-43D3-8B79-37D633B846F1}">
                <asvg:svgBlip xmlns:asvg="http://schemas.microsoft.com/office/drawing/2016/SVG/main" r:embed="rId27"/>
              </a:ext>
            </a:extLst>
          </a:blip>
          <a:stretch>
            <a:fillRect/>
          </a:stretch>
        </p:blipFill>
        <p:spPr>
          <a:xfrm>
            <a:off x="4906249" y="2866275"/>
            <a:ext cx="435086" cy="432000"/>
          </a:xfrm>
          <a:prstGeom prst="rect">
            <a:avLst/>
          </a:prstGeom>
        </p:spPr>
      </p:pic>
      <p:pic>
        <p:nvPicPr>
          <p:cNvPr id="110" name="Picture 109">
            <a:extLst>
              <a:ext uri="{FF2B5EF4-FFF2-40B4-BE49-F238E27FC236}">
                <a16:creationId xmlns:a16="http://schemas.microsoft.com/office/drawing/2014/main" id="{BD3A7688-30CF-4E75-ABC5-2ED1036E4BEC}"/>
              </a:ext>
            </a:extLst>
          </p:cNvPr>
          <p:cNvPicPr>
            <a:picLocks/>
          </p:cNvPicPr>
          <p:nvPr/>
        </p:nvPicPr>
        <p:blipFill>
          <a:blip r:embed="rId28" cstate="print">
            <a:extLst>
              <a:ext uri="{28A0092B-C50C-407E-A947-70E740481C1C}">
                <a14:useLocalDpi xmlns:a14="http://schemas.microsoft.com/office/drawing/2010/main" val="0"/>
              </a:ext>
            </a:extLst>
          </a:blip>
          <a:srcRect l="85" r="85"/>
          <a:stretch/>
        </p:blipFill>
        <p:spPr>
          <a:xfrm>
            <a:off x="6168208" y="2399400"/>
            <a:ext cx="1800000" cy="1080000"/>
          </a:xfrm>
          <a:prstGeom prst="roundRect">
            <a:avLst>
              <a:gd name="adj" fmla="val 4000"/>
            </a:avLst>
          </a:prstGeom>
        </p:spPr>
      </p:pic>
      <p:sp>
        <p:nvSpPr>
          <p:cNvPr id="112" name="Text Placeholder 43">
            <a:extLst>
              <a:ext uri="{FF2B5EF4-FFF2-40B4-BE49-F238E27FC236}">
                <a16:creationId xmlns:a16="http://schemas.microsoft.com/office/drawing/2014/main" id="{A3A7AC50-A4A7-4E29-B5AE-CC3D80F676AF}"/>
              </a:ext>
            </a:extLst>
          </p:cNvPr>
          <p:cNvSpPr txBox="1">
            <a:spLocks/>
          </p:cNvSpPr>
          <p:nvPr/>
        </p:nvSpPr>
        <p:spPr>
          <a:xfrm>
            <a:off x="6168208" y="2401148"/>
            <a:ext cx="1800000" cy="396000"/>
          </a:xfrm>
          <a:prstGeom prst="rect">
            <a:avLst/>
          </a:prstGeom>
          <a:noFill/>
        </p:spPr>
        <p:txBody>
          <a:bodyPr wrap="square"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Infrastructure</a:t>
            </a:r>
          </a:p>
        </p:txBody>
      </p:sp>
      <p:pic>
        <p:nvPicPr>
          <p:cNvPr id="113" name="Graphic 112">
            <a:extLst>
              <a:ext uri="{FF2B5EF4-FFF2-40B4-BE49-F238E27FC236}">
                <a16:creationId xmlns:a16="http://schemas.microsoft.com/office/drawing/2014/main" id="{DADC7514-ED51-42BA-8D45-32F81B6120DA}"/>
              </a:ext>
            </a:extLst>
          </p:cNvPr>
          <p:cNvPicPr>
            <a:picLocks noChangeAspect="1"/>
          </p:cNvPicPr>
          <p:nvPr/>
        </p:nvPicPr>
        <p:blipFill>
          <a:blip r:embed="rId29">
            <a:extLst>
              <a:ext uri="{96DAC541-7B7A-43D3-8B79-37D633B846F1}">
                <asvg:svgBlip xmlns:asvg="http://schemas.microsoft.com/office/drawing/2016/SVG/main" r:embed="rId30"/>
              </a:ext>
            </a:extLst>
          </a:blip>
          <a:stretch>
            <a:fillRect/>
          </a:stretch>
        </p:blipFill>
        <p:spPr>
          <a:xfrm>
            <a:off x="6819808" y="2866275"/>
            <a:ext cx="496800" cy="432000"/>
          </a:xfrm>
          <a:prstGeom prst="rect">
            <a:avLst/>
          </a:prstGeom>
        </p:spPr>
      </p:pic>
      <p:pic>
        <p:nvPicPr>
          <p:cNvPr id="120" name="Picture 119">
            <a:extLst>
              <a:ext uri="{FF2B5EF4-FFF2-40B4-BE49-F238E27FC236}">
                <a16:creationId xmlns:a16="http://schemas.microsoft.com/office/drawing/2014/main" id="{D065124E-BF4D-4878-A465-70888123E305}"/>
              </a:ext>
            </a:extLst>
          </p:cNvPr>
          <p:cNvPicPr>
            <a:picLocks/>
          </p:cNvPicPr>
          <p:nvPr/>
        </p:nvPicPr>
        <p:blipFill>
          <a:blip r:embed="rId31" cstate="print">
            <a:extLst>
              <a:ext uri="{28A0092B-C50C-407E-A947-70E740481C1C}">
                <a14:useLocalDpi xmlns:a14="http://schemas.microsoft.com/office/drawing/2010/main" val="0"/>
              </a:ext>
            </a:extLst>
          </a:blip>
          <a:srcRect l="85" r="85"/>
          <a:stretch/>
        </p:blipFill>
        <p:spPr>
          <a:xfrm>
            <a:off x="343354" y="3634837"/>
            <a:ext cx="1800000" cy="1080000"/>
          </a:xfrm>
          <a:prstGeom prst="roundRect">
            <a:avLst>
              <a:gd name="adj" fmla="val 4000"/>
            </a:avLst>
          </a:prstGeom>
        </p:spPr>
      </p:pic>
      <p:sp>
        <p:nvSpPr>
          <p:cNvPr id="122" name="Text Placeholder 43">
            <a:extLst>
              <a:ext uri="{FF2B5EF4-FFF2-40B4-BE49-F238E27FC236}">
                <a16:creationId xmlns:a16="http://schemas.microsoft.com/office/drawing/2014/main" id="{FCB8B7B7-5E86-4141-AAC9-21450092B815}"/>
              </a:ext>
            </a:extLst>
          </p:cNvPr>
          <p:cNvSpPr txBox="1">
            <a:spLocks/>
          </p:cNvSpPr>
          <p:nvPr/>
        </p:nvSpPr>
        <p:spPr>
          <a:xfrm>
            <a:off x="343354"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Residential</a:t>
            </a:r>
          </a:p>
        </p:txBody>
      </p:sp>
      <p:pic>
        <p:nvPicPr>
          <p:cNvPr id="123" name="Graphic 122">
            <a:extLst>
              <a:ext uri="{FF2B5EF4-FFF2-40B4-BE49-F238E27FC236}">
                <a16:creationId xmlns:a16="http://schemas.microsoft.com/office/drawing/2014/main" id="{EEF18C33-811F-4527-8F25-6F54D6FAA99B}"/>
              </a:ext>
            </a:extLst>
          </p:cNvPr>
          <p:cNvPicPr>
            <a:picLocks noChangeAspect="1"/>
          </p:cNvPicPr>
          <p:nvPr/>
        </p:nvPicPr>
        <p:blipFill>
          <a:blip r:embed="rId32">
            <a:extLst>
              <a:ext uri="{96DAC541-7B7A-43D3-8B79-37D633B846F1}">
                <asvg:svgBlip xmlns:asvg="http://schemas.microsoft.com/office/drawing/2016/SVG/main" r:embed="rId33"/>
              </a:ext>
            </a:extLst>
          </a:blip>
          <a:stretch>
            <a:fillRect/>
          </a:stretch>
        </p:blipFill>
        <p:spPr>
          <a:xfrm>
            <a:off x="1052581" y="4073938"/>
            <a:ext cx="381547" cy="432000"/>
          </a:xfrm>
          <a:prstGeom prst="rect">
            <a:avLst/>
          </a:prstGeom>
        </p:spPr>
      </p:pic>
      <p:pic>
        <p:nvPicPr>
          <p:cNvPr id="125" name="Picture 124">
            <a:extLst>
              <a:ext uri="{FF2B5EF4-FFF2-40B4-BE49-F238E27FC236}">
                <a16:creationId xmlns:a16="http://schemas.microsoft.com/office/drawing/2014/main" id="{2A52AFCE-8E32-46F6-B90E-C64AF916A715}"/>
              </a:ext>
            </a:extLst>
          </p:cNvPr>
          <p:cNvPicPr>
            <a:picLocks/>
          </p:cNvPicPr>
          <p:nvPr/>
        </p:nvPicPr>
        <p:blipFill>
          <a:blip r:embed="rId34" cstate="print">
            <a:extLst>
              <a:ext uri="{28A0092B-C50C-407E-A947-70E740481C1C}">
                <a14:useLocalDpi xmlns:a14="http://schemas.microsoft.com/office/drawing/2010/main" val="0"/>
              </a:ext>
            </a:extLst>
          </a:blip>
          <a:srcRect l="85" r="85"/>
          <a:stretch/>
        </p:blipFill>
        <p:spPr>
          <a:xfrm>
            <a:off x="2287769" y="3635638"/>
            <a:ext cx="1800000" cy="1080000"/>
          </a:xfrm>
          <a:prstGeom prst="roundRect">
            <a:avLst>
              <a:gd name="adj" fmla="val 4000"/>
            </a:avLst>
          </a:prstGeom>
        </p:spPr>
      </p:pic>
      <p:sp>
        <p:nvSpPr>
          <p:cNvPr id="127" name="Text Placeholder 43">
            <a:extLst>
              <a:ext uri="{FF2B5EF4-FFF2-40B4-BE49-F238E27FC236}">
                <a16:creationId xmlns:a16="http://schemas.microsoft.com/office/drawing/2014/main" id="{5909419A-F1B0-4795-A76D-F324791F5333}"/>
              </a:ext>
            </a:extLst>
          </p:cNvPr>
          <p:cNvSpPr txBox="1">
            <a:spLocks/>
          </p:cNvSpPr>
          <p:nvPr/>
        </p:nvSpPr>
        <p:spPr>
          <a:xfrm>
            <a:off x="2287769"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Retail and Placemaking</a:t>
            </a:r>
          </a:p>
        </p:txBody>
      </p:sp>
      <p:pic>
        <p:nvPicPr>
          <p:cNvPr id="128" name="Graphic 127">
            <a:extLst>
              <a:ext uri="{FF2B5EF4-FFF2-40B4-BE49-F238E27FC236}">
                <a16:creationId xmlns:a16="http://schemas.microsoft.com/office/drawing/2014/main" id="{B0066089-64CF-4A9D-8939-7543A7973C07}"/>
              </a:ext>
            </a:extLst>
          </p:cNvPr>
          <p:cNvPicPr>
            <a:picLocks noChangeAspect="1"/>
          </p:cNvPicPr>
          <p:nvPr/>
        </p:nvPicPr>
        <p:blipFill>
          <a:blip r:embed="rId35">
            <a:extLst>
              <a:ext uri="{96DAC541-7B7A-43D3-8B79-37D633B846F1}">
                <asvg:svgBlip xmlns:asvg="http://schemas.microsoft.com/office/drawing/2016/SVG/main" r:embed="rId36"/>
              </a:ext>
            </a:extLst>
          </a:blip>
          <a:stretch>
            <a:fillRect/>
          </a:stretch>
        </p:blipFill>
        <p:spPr>
          <a:xfrm>
            <a:off x="2977940" y="4073938"/>
            <a:ext cx="419658" cy="432000"/>
          </a:xfrm>
          <a:prstGeom prst="rect">
            <a:avLst/>
          </a:prstGeom>
        </p:spPr>
      </p:pic>
      <p:pic>
        <p:nvPicPr>
          <p:cNvPr id="130" name="Picture 129">
            <a:extLst>
              <a:ext uri="{FF2B5EF4-FFF2-40B4-BE49-F238E27FC236}">
                <a16:creationId xmlns:a16="http://schemas.microsoft.com/office/drawing/2014/main" id="{8607B904-DF7A-4E62-B32B-3F0E6A9FC283}"/>
              </a:ext>
            </a:extLst>
          </p:cNvPr>
          <p:cNvPicPr>
            <a:picLocks/>
          </p:cNvPicPr>
          <p:nvPr/>
        </p:nvPicPr>
        <p:blipFill>
          <a:blip r:embed="rId37" cstate="print">
            <a:extLst>
              <a:ext uri="{28A0092B-C50C-407E-A947-70E740481C1C}">
                <a14:useLocalDpi xmlns:a14="http://schemas.microsoft.com/office/drawing/2010/main" val="0"/>
              </a:ext>
            </a:extLst>
          </a:blip>
          <a:srcRect t="5000" b="5000"/>
          <a:stretch/>
        </p:blipFill>
        <p:spPr>
          <a:xfrm>
            <a:off x="4232184" y="3634837"/>
            <a:ext cx="1800000" cy="1080000"/>
          </a:xfrm>
          <a:prstGeom prst="roundRect">
            <a:avLst>
              <a:gd name="adj" fmla="val 4000"/>
            </a:avLst>
          </a:prstGeom>
        </p:spPr>
      </p:pic>
      <p:sp>
        <p:nvSpPr>
          <p:cNvPr id="132" name="Text Placeholder 43">
            <a:extLst>
              <a:ext uri="{FF2B5EF4-FFF2-40B4-BE49-F238E27FC236}">
                <a16:creationId xmlns:a16="http://schemas.microsoft.com/office/drawing/2014/main" id="{B608E021-CC50-4CD2-8098-BAED0A97707D}"/>
              </a:ext>
            </a:extLst>
          </p:cNvPr>
          <p:cNvSpPr txBox="1">
            <a:spLocks/>
          </p:cNvSpPr>
          <p:nvPr/>
        </p:nvSpPr>
        <p:spPr>
          <a:xfrm>
            <a:off x="4232184"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Schools and Colleges</a:t>
            </a:r>
          </a:p>
        </p:txBody>
      </p:sp>
      <p:pic>
        <p:nvPicPr>
          <p:cNvPr id="133" name="Graphic 132">
            <a:extLst>
              <a:ext uri="{FF2B5EF4-FFF2-40B4-BE49-F238E27FC236}">
                <a16:creationId xmlns:a16="http://schemas.microsoft.com/office/drawing/2014/main" id="{D0CDA46D-CE4F-4C02-B936-4BBD0B78A41E}"/>
              </a:ext>
            </a:extLst>
          </p:cNvPr>
          <p:cNvPicPr>
            <a:picLocks noChangeAspect="1"/>
          </p:cNvPicPr>
          <p:nvPr/>
        </p:nvPicPr>
        <p:blipFill>
          <a:blip r:embed="rId38">
            <a:extLst>
              <a:ext uri="{96DAC541-7B7A-43D3-8B79-37D633B846F1}">
                <asvg:svgBlip xmlns:asvg="http://schemas.microsoft.com/office/drawing/2016/SVG/main" r:embed="rId39"/>
              </a:ext>
            </a:extLst>
          </a:blip>
          <a:stretch>
            <a:fillRect/>
          </a:stretch>
        </p:blipFill>
        <p:spPr>
          <a:xfrm>
            <a:off x="4852184" y="4073938"/>
            <a:ext cx="560001" cy="432000"/>
          </a:xfrm>
          <a:prstGeom prst="rect">
            <a:avLst/>
          </a:prstGeom>
        </p:spPr>
      </p:pic>
      <p:pic>
        <p:nvPicPr>
          <p:cNvPr id="135" name="Picture 134">
            <a:extLst>
              <a:ext uri="{FF2B5EF4-FFF2-40B4-BE49-F238E27FC236}">
                <a16:creationId xmlns:a16="http://schemas.microsoft.com/office/drawing/2014/main" id="{684ECE13-34B7-445F-9569-BCB55C4E61D9}"/>
              </a:ext>
            </a:extLst>
          </p:cNvPr>
          <p:cNvPicPr>
            <a:picLocks/>
          </p:cNvPicPr>
          <p:nvPr/>
        </p:nvPicPr>
        <p:blipFill>
          <a:blip r:embed="rId40" cstate="print">
            <a:extLst>
              <a:ext uri="{28A0092B-C50C-407E-A947-70E740481C1C}">
                <a14:useLocalDpi xmlns:a14="http://schemas.microsoft.com/office/drawing/2010/main" val="0"/>
              </a:ext>
            </a:extLst>
          </a:blip>
          <a:srcRect l="85" r="85"/>
          <a:stretch/>
        </p:blipFill>
        <p:spPr>
          <a:xfrm>
            <a:off x="8121015" y="3634837"/>
            <a:ext cx="1800000" cy="1080000"/>
          </a:xfrm>
          <a:prstGeom prst="roundRect">
            <a:avLst>
              <a:gd name="adj" fmla="val 4000"/>
            </a:avLst>
          </a:prstGeom>
        </p:spPr>
      </p:pic>
      <p:sp>
        <p:nvSpPr>
          <p:cNvPr id="137" name="Text Placeholder 43">
            <a:extLst>
              <a:ext uri="{FF2B5EF4-FFF2-40B4-BE49-F238E27FC236}">
                <a16:creationId xmlns:a16="http://schemas.microsoft.com/office/drawing/2014/main" id="{997196F9-70D5-4AB7-8FB1-8E663BAF3951}"/>
              </a:ext>
            </a:extLst>
          </p:cNvPr>
          <p:cNvSpPr txBox="1">
            <a:spLocks/>
          </p:cNvSpPr>
          <p:nvPr/>
        </p:nvSpPr>
        <p:spPr>
          <a:xfrm>
            <a:off x="8121015" y="3634837"/>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Sport and Leisure</a:t>
            </a:r>
          </a:p>
        </p:txBody>
      </p:sp>
      <p:pic>
        <p:nvPicPr>
          <p:cNvPr id="138" name="Graphic 137">
            <a:extLst>
              <a:ext uri="{FF2B5EF4-FFF2-40B4-BE49-F238E27FC236}">
                <a16:creationId xmlns:a16="http://schemas.microsoft.com/office/drawing/2014/main" id="{5B6EA0C8-1513-47F5-A44C-E4C574766E06}"/>
              </a:ext>
            </a:extLst>
          </p:cNvPr>
          <p:cNvPicPr>
            <a:picLocks noChangeAspect="1"/>
          </p:cNvPicPr>
          <p:nvPr/>
        </p:nvPicPr>
        <p:blipFill>
          <a:blip r:embed="rId41">
            <a:extLst>
              <a:ext uri="{96DAC541-7B7A-43D3-8B79-37D633B846F1}">
                <asvg:svgBlip xmlns:asvg="http://schemas.microsoft.com/office/drawing/2016/SVG/main" r:embed="rId42"/>
              </a:ext>
            </a:extLst>
          </a:blip>
          <a:stretch>
            <a:fillRect/>
          </a:stretch>
        </p:blipFill>
        <p:spPr>
          <a:xfrm>
            <a:off x="8738398" y="4073938"/>
            <a:ext cx="565234" cy="432000"/>
          </a:xfrm>
          <a:prstGeom prst="rect">
            <a:avLst/>
          </a:prstGeom>
        </p:spPr>
      </p:pic>
      <p:pic>
        <p:nvPicPr>
          <p:cNvPr id="140" name="Picture 139">
            <a:extLst>
              <a:ext uri="{FF2B5EF4-FFF2-40B4-BE49-F238E27FC236}">
                <a16:creationId xmlns:a16="http://schemas.microsoft.com/office/drawing/2014/main" id="{971F5B2F-E21A-499C-BC86-9472B97BA743}"/>
              </a:ext>
            </a:extLst>
          </p:cNvPr>
          <p:cNvPicPr>
            <a:picLocks/>
          </p:cNvPicPr>
          <p:nvPr/>
        </p:nvPicPr>
        <p:blipFill>
          <a:blip r:embed="rId43" cstate="print">
            <a:extLst>
              <a:ext uri="{28A0092B-C50C-407E-A947-70E740481C1C}">
                <a14:useLocalDpi xmlns:a14="http://schemas.microsoft.com/office/drawing/2010/main" val="0"/>
              </a:ext>
            </a:extLst>
          </a:blip>
          <a:srcRect l="85" r="85"/>
          <a:stretch/>
        </p:blipFill>
        <p:spPr>
          <a:xfrm>
            <a:off x="10057038" y="2391759"/>
            <a:ext cx="1800000" cy="1080000"/>
          </a:xfrm>
          <a:prstGeom prst="roundRect">
            <a:avLst>
              <a:gd name="adj" fmla="val 4000"/>
            </a:avLst>
          </a:prstGeom>
        </p:spPr>
      </p:pic>
      <p:sp>
        <p:nvSpPr>
          <p:cNvPr id="142" name="Text Placeholder 43">
            <a:extLst>
              <a:ext uri="{FF2B5EF4-FFF2-40B4-BE49-F238E27FC236}">
                <a16:creationId xmlns:a16="http://schemas.microsoft.com/office/drawing/2014/main" id="{C8E2E5C1-DFB4-4363-BA24-B11D9C2E9BC6}"/>
              </a:ext>
            </a:extLst>
          </p:cNvPr>
          <p:cNvSpPr txBox="1">
            <a:spLocks/>
          </p:cNvSpPr>
          <p:nvPr/>
        </p:nvSpPr>
        <p:spPr>
          <a:xfrm>
            <a:off x="10057038" y="2392196"/>
            <a:ext cx="1800000" cy="396000"/>
          </a:xfrm>
          <a:prstGeom prst="rect">
            <a:avLst/>
          </a:prstGeom>
          <a:noFill/>
        </p:spPr>
        <p:txBody>
          <a:bodyPr wrap="square"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Mixed-Use</a:t>
            </a:r>
          </a:p>
        </p:txBody>
      </p:sp>
      <p:pic>
        <p:nvPicPr>
          <p:cNvPr id="143" name="Graphic 142">
            <a:extLst>
              <a:ext uri="{FF2B5EF4-FFF2-40B4-BE49-F238E27FC236}">
                <a16:creationId xmlns:a16="http://schemas.microsoft.com/office/drawing/2014/main" id="{93628AF0-D126-4921-B0EC-C8EA8881F20E}"/>
              </a:ext>
            </a:extLst>
          </p:cNvPr>
          <p:cNvPicPr>
            <a:picLocks noChangeAspect="1"/>
          </p:cNvPicPr>
          <p:nvPr/>
        </p:nvPicPr>
        <p:blipFill>
          <a:blip r:embed="rId44">
            <a:extLst>
              <a:ext uri="{96DAC541-7B7A-43D3-8B79-37D633B846F1}">
                <asvg:svgBlip xmlns:asvg="http://schemas.microsoft.com/office/drawing/2016/SVG/main" r:embed="rId45"/>
              </a:ext>
            </a:extLst>
          </a:blip>
          <a:stretch>
            <a:fillRect/>
          </a:stretch>
        </p:blipFill>
        <p:spPr>
          <a:xfrm>
            <a:off x="10741038" y="2858634"/>
            <a:ext cx="432000" cy="432000"/>
          </a:xfrm>
          <a:prstGeom prst="rect">
            <a:avLst/>
          </a:prstGeom>
        </p:spPr>
      </p:pic>
      <p:sp>
        <p:nvSpPr>
          <p:cNvPr id="5" name="Text Placeholder 43">
            <a:extLst>
              <a:ext uri="{FF2B5EF4-FFF2-40B4-BE49-F238E27FC236}">
                <a16:creationId xmlns:a16="http://schemas.microsoft.com/office/drawing/2014/main" id="{27AFFC8F-0E1D-1F76-90E9-7120F6DDF805}"/>
              </a:ext>
            </a:extLst>
          </p:cNvPr>
          <p:cNvSpPr txBox="1">
            <a:spLocks/>
          </p:cNvSpPr>
          <p:nvPr userDrawn="1"/>
        </p:nvSpPr>
        <p:spPr>
          <a:xfrm>
            <a:off x="334962" y="2400450"/>
            <a:ext cx="1800000" cy="396000"/>
          </a:xfrm>
          <a:prstGeom prst="rect">
            <a:avLst/>
          </a:prstGeom>
          <a:noFill/>
        </p:spPr>
        <p:txBody>
          <a:bodyPr wrap="square"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Highways and </a:t>
            </a:r>
            <a:br>
              <a:rPr lang="en-GB" sz="1050" dirty="0">
                <a:solidFill>
                  <a:schemeClr val="bg1"/>
                </a:solidFill>
              </a:rPr>
            </a:br>
            <a:r>
              <a:rPr lang="en-GB" sz="1050" dirty="0">
                <a:solidFill>
                  <a:schemeClr val="bg1"/>
                </a:solidFill>
              </a:rPr>
              <a:t>Active Travel</a:t>
            </a:r>
          </a:p>
        </p:txBody>
      </p:sp>
      <p:pic>
        <p:nvPicPr>
          <p:cNvPr id="6" name="Graphic 5">
            <a:extLst>
              <a:ext uri="{FF2B5EF4-FFF2-40B4-BE49-F238E27FC236}">
                <a16:creationId xmlns:a16="http://schemas.microsoft.com/office/drawing/2014/main" id="{92A7FCDD-A0C8-5740-55AC-F58042054741}"/>
              </a:ext>
            </a:extLst>
          </p:cNvPr>
          <p:cNvPicPr>
            <a:picLocks noChangeAspect="1"/>
          </p:cNvPicPr>
          <p:nvPr userDrawn="1"/>
        </p:nvPicPr>
        <p:blipFill>
          <a:blip r:embed="rId46" cstate="print">
            <a:extLst>
              <a:ext uri="{28A0092B-C50C-407E-A947-70E740481C1C}">
                <a14:useLocalDpi xmlns:a14="http://schemas.microsoft.com/office/drawing/2010/main" val="0"/>
              </a:ext>
              <a:ext uri="{96DAC541-7B7A-43D3-8B79-37D633B846F1}">
                <asvg:svgBlip xmlns:asvg="http://schemas.microsoft.com/office/drawing/2016/SVG/main" r:embed="rId47"/>
              </a:ext>
            </a:extLst>
          </a:blip>
          <a:srcRect/>
          <a:stretch/>
        </p:blipFill>
        <p:spPr>
          <a:xfrm>
            <a:off x="1018962" y="2866275"/>
            <a:ext cx="432000" cy="432000"/>
          </a:xfrm>
          <a:prstGeom prst="rect">
            <a:avLst/>
          </a:prstGeom>
        </p:spPr>
      </p:pic>
      <p:sp>
        <p:nvSpPr>
          <p:cNvPr id="22" name="Title 1">
            <a:extLst>
              <a:ext uri="{FF2B5EF4-FFF2-40B4-BE49-F238E27FC236}">
                <a16:creationId xmlns:a16="http://schemas.microsoft.com/office/drawing/2014/main" id="{DB9EB1BF-8965-4986-B4BD-58395A424C8D}"/>
              </a:ext>
            </a:extLst>
          </p:cNvPr>
          <p:cNvSpPr>
            <a:spLocks noGrp="1"/>
          </p:cNvSpPr>
          <p:nvPr userDrawn="1">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GB" dirty="0"/>
              <a:t>Cundall sectors</a:t>
            </a:r>
          </a:p>
        </p:txBody>
      </p:sp>
      <p:pic>
        <p:nvPicPr>
          <p:cNvPr id="2" name="Picture 1">
            <a:extLst>
              <a:ext uri="{FF2B5EF4-FFF2-40B4-BE49-F238E27FC236}">
                <a16:creationId xmlns:a16="http://schemas.microsoft.com/office/drawing/2014/main" id="{EBA4367E-F535-04A4-7BFF-2BE115955475}"/>
              </a:ext>
            </a:extLst>
          </p:cNvPr>
          <p:cNvPicPr>
            <a:picLocks/>
          </p:cNvPicPr>
          <p:nvPr userDrawn="1"/>
        </p:nvPicPr>
        <p:blipFill>
          <a:blip r:embed="rId48" cstate="print">
            <a:extLst>
              <a:ext uri="{28A0092B-C50C-407E-A947-70E740481C1C}">
                <a14:useLocalDpi xmlns:a14="http://schemas.microsoft.com/office/drawing/2010/main" val="0"/>
              </a:ext>
            </a:extLst>
          </a:blip>
          <a:srcRect l="85" r="85"/>
          <a:stretch/>
        </p:blipFill>
        <p:spPr>
          <a:xfrm>
            <a:off x="8112624" y="2399400"/>
            <a:ext cx="1800000" cy="1080000"/>
          </a:xfrm>
          <a:prstGeom prst="roundRect">
            <a:avLst>
              <a:gd name="adj" fmla="val 4000"/>
            </a:avLst>
          </a:prstGeom>
        </p:spPr>
      </p:pic>
      <p:sp>
        <p:nvSpPr>
          <p:cNvPr id="4" name="Text Placeholder 43">
            <a:extLst>
              <a:ext uri="{FF2B5EF4-FFF2-40B4-BE49-F238E27FC236}">
                <a16:creationId xmlns:a16="http://schemas.microsoft.com/office/drawing/2014/main" id="{B9149AAC-4DBB-2FD6-0831-B512BA6D463A}"/>
              </a:ext>
            </a:extLst>
          </p:cNvPr>
          <p:cNvSpPr txBox="1">
            <a:spLocks/>
          </p:cNvSpPr>
          <p:nvPr userDrawn="1"/>
        </p:nvSpPr>
        <p:spPr>
          <a:xfrm>
            <a:off x="8112624" y="2400273"/>
            <a:ext cx="1800000" cy="396000"/>
          </a:xfrm>
          <a:prstGeom prst="rect">
            <a:avLst/>
          </a:prstGeom>
          <a:noFill/>
        </p:spPr>
        <p:txBody>
          <a:bodyPr wrap="square"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err="1">
                <a:solidFill>
                  <a:schemeClr val="bg1"/>
                </a:solidFill>
              </a:rPr>
              <a:t>Masterplanning</a:t>
            </a:r>
            <a:r>
              <a:rPr lang="en-GB" sz="1050" dirty="0">
                <a:solidFill>
                  <a:schemeClr val="bg1"/>
                </a:solidFill>
              </a:rPr>
              <a:t> and </a:t>
            </a:r>
            <a:br>
              <a:rPr lang="en-GB" sz="1050" dirty="0">
                <a:solidFill>
                  <a:schemeClr val="bg1"/>
                </a:solidFill>
              </a:rPr>
            </a:br>
            <a:r>
              <a:rPr lang="en-GB" sz="1050" dirty="0">
                <a:solidFill>
                  <a:schemeClr val="bg1"/>
                </a:solidFill>
              </a:rPr>
              <a:t>Urban Design</a:t>
            </a:r>
          </a:p>
        </p:txBody>
      </p:sp>
      <p:pic>
        <p:nvPicPr>
          <p:cNvPr id="7" name="Graphic 6">
            <a:extLst>
              <a:ext uri="{FF2B5EF4-FFF2-40B4-BE49-F238E27FC236}">
                <a16:creationId xmlns:a16="http://schemas.microsoft.com/office/drawing/2014/main" id="{E8432DB6-EED0-533A-CF08-D802D90A1767}"/>
              </a:ext>
            </a:extLst>
          </p:cNvPr>
          <p:cNvPicPr>
            <a:picLocks noChangeAspect="1"/>
          </p:cNvPicPr>
          <p:nvPr userDrawn="1"/>
        </p:nvPicPr>
        <p:blipFill>
          <a:blip r:embed="rId49">
            <a:extLst>
              <a:ext uri="{96DAC541-7B7A-43D3-8B79-37D633B846F1}">
                <asvg:svgBlip xmlns:asvg="http://schemas.microsoft.com/office/drawing/2016/SVG/main" r:embed="rId50"/>
              </a:ext>
            </a:extLst>
          </a:blip>
          <a:stretch>
            <a:fillRect/>
          </a:stretch>
        </p:blipFill>
        <p:spPr>
          <a:xfrm>
            <a:off x="8796624" y="2866275"/>
            <a:ext cx="432000" cy="432000"/>
          </a:xfrm>
          <a:prstGeom prst="rect">
            <a:avLst/>
          </a:prstGeom>
        </p:spPr>
      </p:pic>
      <p:pic>
        <p:nvPicPr>
          <p:cNvPr id="9" name="Picture 8">
            <a:extLst>
              <a:ext uri="{FF2B5EF4-FFF2-40B4-BE49-F238E27FC236}">
                <a16:creationId xmlns:a16="http://schemas.microsoft.com/office/drawing/2014/main" id="{1EC5C78A-6AB9-30F3-97A4-94CC67822141}"/>
              </a:ext>
            </a:extLst>
          </p:cNvPr>
          <p:cNvPicPr>
            <a:picLocks/>
          </p:cNvPicPr>
          <p:nvPr userDrawn="1"/>
        </p:nvPicPr>
        <p:blipFill>
          <a:blip r:embed="rId51" cstate="print">
            <a:extLst>
              <a:ext uri="{28A0092B-C50C-407E-A947-70E740481C1C}">
                <a14:useLocalDpi xmlns:a14="http://schemas.microsoft.com/office/drawing/2010/main" val="0"/>
              </a:ext>
            </a:extLst>
          </a:blip>
          <a:srcRect l="85" r="85"/>
          <a:stretch/>
        </p:blipFill>
        <p:spPr>
          <a:xfrm>
            <a:off x="10073823" y="3632482"/>
            <a:ext cx="1800000" cy="1080000"/>
          </a:xfrm>
          <a:prstGeom prst="roundRect">
            <a:avLst>
              <a:gd name="adj" fmla="val 4000"/>
            </a:avLst>
          </a:prstGeom>
        </p:spPr>
      </p:pic>
      <p:sp>
        <p:nvSpPr>
          <p:cNvPr id="10" name="Text Placeholder 43">
            <a:extLst>
              <a:ext uri="{FF2B5EF4-FFF2-40B4-BE49-F238E27FC236}">
                <a16:creationId xmlns:a16="http://schemas.microsoft.com/office/drawing/2014/main" id="{80E45914-D453-6E47-AF48-4B4B0F2BD5BC}"/>
              </a:ext>
            </a:extLst>
          </p:cNvPr>
          <p:cNvSpPr txBox="1">
            <a:spLocks/>
          </p:cNvSpPr>
          <p:nvPr userDrawn="1"/>
        </p:nvSpPr>
        <p:spPr>
          <a:xfrm>
            <a:off x="10073823" y="3632482"/>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Workplace</a:t>
            </a:r>
          </a:p>
        </p:txBody>
      </p:sp>
      <p:pic>
        <p:nvPicPr>
          <p:cNvPr id="11" name="Graphic 10">
            <a:extLst>
              <a:ext uri="{FF2B5EF4-FFF2-40B4-BE49-F238E27FC236}">
                <a16:creationId xmlns:a16="http://schemas.microsoft.com/office/drawing/2014/main" id="{22E858A7-A964-2CA6-016A-B914302065ED}"/>
              </a:ext>
            </a:extLst>
          </p:cNvPr>
          <p:cNvPicPr>
            <a:picLocks noChangeAspect="1"/>
          </p:cNvPicPr>
          <p:nvPr userDrawn="1"/>
        </p:nvPicPr>
        <p:blipFill>
          <a:blip r:embed="rId52">
            <a:extLst>
              <a:ext uri="{96DAC541-7B7A-43D3-8B79-37D633B846F1}">
                <asvg:svgBlip xmlns:asvg="http://schemas.microsoft.com/office/drawing/2016/SVG/main" r:embed="rId53"/>
              </a:ext>
            </a:extLst>
          </a:blip>
          <a:stretch>
            <a:fillRect/>
          </a:stretch>
        </p:blipFill>
        <p:spPr>
          <a:xfrm>
            <a:off x="10797937" y="4071583"/>
            <a:ext cx="351772" cy="432000"/>
          </a:xfrm>
          <a:prstGeom prst="rect">
            <a:avLst/>
          </a:prstGeom>
        </p:spPr>
      </p:pic>
      <p:sp>
        <p:nvSpPr>
          <p:cNvPr id="13" name="Text Placeholder 43">
            <a:extLst>
              <a:ext uri="{FF2B5EF4-FFF2-40B4-BE49-F238E27FC236}">
                <a16:creationId xmlns:a16="http://schemas.microsoft.com/office/drawing/2014/main" id="{0AF5C0C3-D3F9-4183-B6DF-A83DED866A18}"/>
              </a:ext>
            </a:extLst>
          </p:cNvPr>
          <p:cNvSpPr txBox="1">
            <a:spLocks/>
          </p:cNvSpPr>
          <p:nvPr userDrawn="1"/>
        </p:nvSpPr>
        <p:spPr>
          <a:xfrm>
            <a:off x="6168207" y="3632482"/>
            <a:ext cx="1800000" cy="396000"/>
          </a:xfrm>
          <a:prstGeom prst="rect">
            <a:avLst/>
          </a:prstGeom>
          <a:noFill/>
        </p:spPr>
        <p:txBody>
          <a:bodyPr lIns="0" tIns="9000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050" dirty="0">
                <a:solidFill>
                  <a:schemeClr val="bg1"/>
                </a:solidFill>
              </a:rPr>
              <a:t>Science and Technology</a:t>
            </a:r>
          </a:p>
        </p:txBody>
      </p:sp>
      <p:pic>
        <p:nvPicPr>
          <p:cNvPr id="14" name="Graphic 13">
            <a:extLst>
              <a:ext uri="{FF2B5EF4-FFF2-40B4-BE49-F238E27FC236}">
                <a16:creationId xmlns:a16="http://schemas.microsoft.com/office/drawing/2014/main" id="{801D9936-252C-3EFC-F4C9-ADDB20ADC67C}"/>
              </a:ext>
            </a:extLst>
          </p:cNvPr>
          <p:cNvPicPr>
            <a:picLocks noChangeAspect="1"/>
          </p:cNvPicPr>
          <p:nvPr userDrawn="1"/>
        </p:nvPicPr>
        <p:blipFill>
          <a:blip r:embed="rId54" cstate="print">
            <a:extLst>
              <a:ext uri="{28A0092B-C50C-407E-A947-70E740481C1C}">
                <a14:useLocalDpi xmlns:a14="http://schemas.microsoft.com/office/drawing/2010/main" val="0"/>
              </a:ext>
              <a:ext uri="{96DAC541-7B7A-43D3-8B79-37D633B846F1}">
                <asvg:svgBlip xmlns:asvg="http://schemas.microsoft.com/office/drawing/2016/SVG/main" r:embed="rId55"/>
              </a:ext>
            </a:extLst>
          </a:blip>
          <a:srcRect/>
          <a:stretch/>
        </p:blipFill>
        <p:spPr>
          <a:xfrm>
            <a:off x="6825213" y="4017595"/>
            <a:ext cx="485988" cy="485988"/>
          </a:xfrm>
          <a:prstGeom prst="rect">
            <a:avLst/>
          </a:prstGeom>
        </p:spPr>
      </p:pic>
    </p:spTree>
    <p:extLst>
      <p:ext uri="{BB962C8B-B14F-4D97-AF65-F5344CB8AC3E}">
        <p14:creationId xmlns:p14="http://schemas.microsoft.com/office/powerpoint/2010/main" val="4550743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ndall services">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DB9EB1BF-8965-4986-B4BD-58395A424C8D}"/>
              </a:ext>
            </a:extLst>
          </p:cNvPr>
          <p:cNvSpPr>
            <a:spLocks noGrp="1"/>
          </p:cNvSpPr>
          <p:nvPr>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GB" dirty="0"/>
              <a:t>Cundall services</a:t>
            </a:r>
          </a:p>
        </p:txBody>
      </p:sp>
      <p:pic>
        <p:nvPicPr>
          <p:cNvPr id="6" name="Graphic 5">
            <a:extLst>
              <a:ext uri="{FF2B5EF4-FFF2-40B4-BE49-F238E27FC236}">
                <a16:creationId xmlns:a16="http://schemas.microsoft.com/office/drawing/2014/main" id="{A9A3375F-D15D-467A-9C97-49FD728767D0}"/>
              </a:ext>
            </a:extLst>
          </p:cNvPr>
          <p:cNvPicPr>
            <a:picLocks noChangeAspect="1"/>
          </p:cNvPicPr>
          <p:nvPr userDrawn="1"/>
        </p:nvPicPr>
        <p:blipFill>
          <a:blip r:embed="rId2" cstate="print">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2851270" y="5542564"/>
            <a:ext cx="375226" cy="525316"/>
          </a:xfrm>
          <a:prstGeom prst="rect">
            <a:avLst/>
          </a:prstGeom>
        </p:spPr>
      </p:pic>
      <p:sp>
        <p:nvSpPr>
          <p:cNvPr id="9" name="Text Placeholder 43">
            <a:extLst>
              <a:ext uri="{FF2B5EF4-FFF2-40B4-BE49-F238E27FC236}">
                <a16:creationId xmlns:a16="http://schemas.microsoft.com/office/drawing/2014/main" id="{06E70DFB-6E70-4C60-9B43-F4A846F821C7}"/>
              </a:ext>
            </a:extLst>
          </p:cNvPr>
          <p:cNvSpPr txBox="1">
            <a:spLocks/>
          </p:cNvSpPr>
          <p:nvPr userDrawn="1"/>
        </p:nvSpPr>
        <p:spPr>
          <a:xfrm>
            <a:off x="2174883" y="6155044"/>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Sustainability</a:t>
            </a:r>
          </a:p>
        </p:txBody>
      </p:sp>
      <p:pic>
        <p:nvPicPr>
          <p:cNvPr id="7" name="Graphic 6">
            <a:extLst>
              <a:ext uri="{FF2B5EF4-FFF2-40B4-BE49-F238E27FC236}">
                <a16:creationId xmlns:a16="http://schemas.microsoft.com/office/drawing/2014/main" id="{B0619253-E6B7-40D6-9603-ADBA8D201216}"/>
              </a:ext>
            </a:extLst>
          </p:cNvPr>
          <p:cNvPicPr>
            <a:picLocks noChangeAspect="1"/>
          </p:cNvPicPr>
          <p:nvPr userDrawn="1"/>
        </p:nvPicPr>
        <p:blipFill>
          <a:blip r:embed="rId4" cstate="print">
            <a:extLst>
              <a:ext uri="{28A0092B-C50C-407E-A947-70E740481C1C}">
                <a14:useLocalDpi xmlns:a14="http://schemas.microsoft.com/office/drawing/2010/main" val="0"/>
              </a:ext>
              <a:ext uri="{96DAC541-7B7A-43D3-8B79-37D633B846F1}">
                <asvg:svgBlip xmlns:asvg="http://schemas.microsoft.com/office/drawing/2016/SVG/main" r:embed="rId5"/>
              </a:ext>
            </a:extLst>
          </a:blip>
          <a:srcRect/>
          <a:stretch/>
        </p:blipFill>
        <p:spPr>
          <a:xfrm>
            <a:off x="4786628" y="5533834"/>
            <a:ext cx="530204" cy="534046"/>
          </a:xfrm>
          <a:prstGeom prst="rect">
            <a:avLst/>
          </a:prstGeom>
        </p:spPr>
      </p:pic>
      <p:sp>
        <p:nvSpPr>
          <p:cNvPr id="10" name="Text Placeholder 43">
            <a:extLst>
              <a:ext uri="{FF2B5EF4-FFF2-40B4-BE49-F238E27FC236}">
                <a16:creationId xmlns:a16="http://schemas.microsoft.com/office/drawing/2014/main" id="{971AF2C3-D3F2-4E99-A44A-FBC2BF9DC476}"/>
              </a:ext>
            </a:extLst>
          </p:cNvPr>
          <p:cNvSpPr txBox="1">
            <a:spLocks/>
          </p:cNvSpPr>
          <p:nvPr userDrawn="1"/>
        </p:nvSpPr>
        <p:spPr>
          <a:xfrm>
            <a:off x="4187730" y="6155044"/>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Transportation</a:t>
            </a:r>
          </a:p>
        </p:txBody>
      </p:sp>
      <p:pic>
        <p:nvPicPr>
          <p:cNvPr id="8" name="Graphic 7">
            <a:extLst>
              <a:ext uri="{FF2B5EF4-FFF2-40B4-BE49-F238E27FC236}">
                <a16:creationId xmlns:a16="http://schemas.microsoft.com/office/drawing/2014/main" id="{3F837180-8692-4925-A1E4-82F4165F054A}"/>
              </a:ext>
            </a:extLst>
          </p:cNvPr>
          <p:cNvPicPr>
            <a:picLocks noChangeAspect="1"/>
          </p:cNvPicPr>
          <p:nvPr userDrawn="1"/>
        </p:nvPicPr>
        <p:blipFill>
          <a:blip r:embed="rId6" cstate="print">
            <a:extLst>
              <a:ext uri="{28A0092B-C50C-407E-A947-70E740481C1C}">
                <a14:useLocalDpi xmlns:a14="http://schemas.microsoft.com/office/drawing/2010/main" val="0"/>
              </a:ext>
              <a:ext uri="{96DAC541-7B7A-43D3-8B79-37D633B846F1}">
                <asvg:svgBlip xmlns:asvg="http://schemas.microsoft.com/office/drawing/2016/SVG/main" r:embed="rId7"/>
              </a:ext>
            </a:extLst>
          </a:blip>
          <a:srcRect/>
          <a:stretch/>
        </p:blipFill>
        <p:spPr>
          <a:xfrm>
            <a:off x="6823789" y="5538228"/>
            <a:ext cx="476690" cy="529652"/>
          </a:xfrm>
          <a:prstGeom prst="rect">
            <a:avLst/>
          </a:prstGeom>
        </p:spPr>
      </p:pic>
      <p:sp>
        <p:nvSpPr>
          <p:cNvPr id="11" name="Text Placeholder 43">
            <a:extLst>
              <a:ext uri="{FF2B5EF4-FFF2-40B4-BE49-F238E27FC236}">
                <a16:creationId xmlns:a16="http://schemas.microsoft.com/office/drawing/2014/main" id="{1C8F69AA-F0AF-4A82-83A2-396407DC1583}"/>
              </a:ext>
            </a:extLst>
          </p:cNvPr>
          <p:cNvSpPr txBox="1">
            <a:spLocks/>
          </p:cNvSpPr>
          <p:nvPr userDrawn="1"/>
        </p:nvSpPr>
        <p:spPr>
          <a:xfrm>
            <a:off x="6198134" y="6155044"/>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Vertical </a:t>
            </a:r>
            <a:br>
              <a:rPr lang="en-GB" sz="1200" dirty="0">
                <a:solidFill>
                  <a:srgbClr val="000000"/>
                </a:solidFill>
              </a:rPr>
            </a:br>
            <a:r>
              <a:rPr lang="en-GB" sz="1200" dirty="0">
                <a:solidFill>
                  <a:srgbClr val="000000"/>
                </a:solidFill>
              </a:rPr>
              <a:t>Transportation</a:t>
            </a:r>
          </a:p>
        </p:txBody>
      </p:sp>
      <p:pic>
        <p:nvPicPr>
          <p:cNvPr id="12" name="Graphic 11">
            <a:extLst>
              <a:ext uri="{FF2B5EF4-FFF2-40B4-BE49-F238E27FC236}">
                <a16:creationId xmlns:a16="http://schemas.microsoft.com/office/drawing/2014/main" id="{EDF00F6B-062E-4F9F-9AC0-063A1836EAAE}"/>
              </a:ext>
            </a:extLst>
          </p:cNvPr>
          <p:cNvPicPr>
            <a:picLocks noChangeAspect="1"/>
          </p:cNvPicPr>
          <p:nvPr userDrawn="1"/>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r:embed="rId9"/>
              </a:ext>
            </a:extLst>
          </a:blip>
          <a:srcRect/>
          <a:stretch/>
        </p:blipFill>
        <p:spPr>
          <a:xfrm>
            <a:off x="2707628" y="1158159"/>
            <a:ext cx="662510" cy="534738"/>
          </a:xfrm>
          <a:prstGeom prst="rect">
            <a:avLst/>
          </a:prstGeom>
        </p:spPr>
      </p:pic>
      <p:sp>
        <p:nvSpPr>
          <p:cNvPr id="15" name="Text Placeholder 43">
            <a:extLst>
              <a:ext uri="{FF2B5EF4-FFF2-40B4-BE49-F238E27FC236}">
                <a16:creationId xmlns:a16="http://schemas.microsoft.com/office/drawing/2014/main" id="{870AD381-9EB0-46C4-BAC9-420742FBA20E}"/>
              </a:ext>
            </a:extLst>
          </p:cNvPr>
          <p:cNvSpPr txBox="1">
            <a:spLocks/>
          </p:cNvSpPr>
          <p:nvPr userDrawn="1"/>
        </p:nvSpPr>
        <p:spPr>
          <a:xfrm>
            <a:off x="2174883" y="1752306"/>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Air Quality and Odour</a:t>
            </a:r>
          </a:p>
        </p:txBody>
      </p:sp>
      <p:pic>
        <p:nvPicPr>
          <p:cNvPr id="14" name="Graphic 13">
            <a:extLst>
              <a:ext uri="{FF2B5EF4-FFF2-40B4-BE49-F238E27FC236}">
                <a16:creationId xmlns:a16="http://schemas.microsoft.com/office/drawing/2014/main" id="{D68B277D-C853-4208-8976-1A8F87939986}"/>
              </a:ext>
            </a:extLst>
          </p:cNvPr>
          <p:cNvPicPr>
            <a:picLocks noChangeAspect="1"/>
          </p:cNvPicPr>
          <p:nvPr userDrawn="1"/>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r:embed="rId11"/>
              </a:ext>
            </a:extLst>
          </a:blip>
          <a:srcRect/>
          <a:stretch/>
        </p:blipFill>
        <p:spPr>
          <a:xfrm>
            <a:off x="2777345" y="4224150"/>
            <a:ext cx="523076" cy="523076"/>
          </a:xfrm>
          <a:prstGeom prst="rect">
            <a:avLst/>
          </a:prstGeom>
        </p:spPr>
      </p:pic>
      <p:sp>
        <p:nvSpPr>
          <p:cNvPr id="17" name="Text Placeholder 43">
            <a:extLst>
              <a:ext uri="{FF2B5EF4-FFF2-40B4-BE49-F238E27FC236}">
                <a16:creationId xmlns:a16="http://schemas.microsoft.com/office/drawing/2014/main" id="{9A923521-D106-410D-B991-73968FF73A1A}"/>
              </a:ext>
            </a:extLst>
          </p:cNvPr>
          <p:cNvSpPr txBox="1">
            <a:spLocks/>
          </p:cNvSpPr>
          <p:nvPr userDrawn="1"/>
        </p:nvSpPr>
        <p:spPr>
          <a:xfrm>
            <a:off x="2174883" y="4806250"/>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Lighting Design</a:t>
            </a:r>
          </a:p>
        </p:txBody>
      </p:sp>
      <p:pic>
        <p:nvPicPr>
          <p:cNvPr id="18" name="Graphic 17">
            <a:extLst>
              <a:ext uri="{FF2B5EF4-FFF2-40B4-BE49-F238E27FC236}">
                <a16:creationId xmlns:a16="http://schemas.microsoft.com/office/drawing/2014/main" id="{1C1D224F-190F-49F1-9968-0139581FC4BD}"/>
              </a:ext>
            </a:extLst>
          </p:cNvPr>
          <p:cNvPicPr>
            <a:picLocks noChangeAspect="1"/>
          </p:cNvPicPr>
          <p:nvPr userDrawn="1"/>
        </p:nvPicPr>
        <p:blipFill>
          <a:blip r:embed="rId12" cstate="print">
            <a:extLst>
              <a:ext uri="{28A0092B-C50C-407E-A947-70E740481C1C}">
                <a14:useLocalDpi xmlns:a14="http://schemas.microsoft.com/office/drawing/2010/main" val="0"/>
              </a:ext>
              <a:ext uri="{96DAC541-7B7A-43D3-8B79-37D633B846F1}">
                <asvg:svgBlip xmlns:asvg="http://schemas.microsoft.com/office/drawing/2016/SVG/main" r:embed="rId13"/>
              </a:ext>
            </a:extLst>
          </a:blip>
          <a:srcRect/>
          <a:stretch/>
        </p:blipFill>
        <p:spPr>
          <a:xfrm>
            <a:off x="4706542" y="1164172"/>
            <a:ext cx="690376" cy="522712"/>
          </a:xfrm>
          <a:prstGeom prst="rect">
            <a:avLst/>
          </a:prstGeom>
        </p:spPr>
      </p:pic>
      <p:sp>
        <p:nvSpPr>
          <p:cNvPr id="21" name="Text Placeholder 43">
            <a:extLst>
              <a:ext uri="{FF2B5EF4-FFF2-40B4-BE49-F238E27FC236}">
                <a16:creationId xmlns:a16="http://schemas.microsoft.com/office/drawing/2014/main" id="{FA7C4B94-9309-4BA4-9538-6F3EAB347880}"/>
              </a:ext>
            </a:extLst>
          </p:cNvPr>
          <p:cNvSpPr txBox="1">
            <a:spLocks/>
          </p:cNvSpPr>
          <p:nvPr userDrawn="1"/>
        </p:nvSpPr>
        <p:spPr>
          <a:xfrm>
            <a:off x="4187730" y="1752306"/>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Audio Visual (AV)</a:t>
            </a:r>
          </a:p>
        </p:txBody>
      </p:sp>
      <p:pic>
        <p:nvPicPr>
          <p:cNvPr id="19" name="Graphic 18">
            <a:extLst>
              <a:ext uri="{FF2B5EF4-FFF2-40B4-BE49-F238E27FC236}">
                <a16:creationId xmlns:a16="http://schemas.microsoft.com/office/drawing/2014/main" id="{921AEE71-7B9B-4EBF-AA5F-D2307CB26FA3}"/>
              </a:ext>
            </a:extLst>
          </p:cNvPr>
          <p:cNvPicPr>
            <a:picLocks noChangeAspect="1"/>
          </p:cNvPicPr>
          <p:nvPr userDrawn="1"/>
        </p:nvPicPr>
        <p:blipFill>
          <a:blip r:embed="rId14" cstate="print">
            <a:extLst>
              <a:ext uri="{28A0092B-C50C-407E-A947-70E740481C1C}">
                <a14:useLocalDpi xmlns:a14="http://schemas.microsoft.com/office/drawing/2010/main" val="0"/>
              </a:ext>
              <a:ext uri="{96DAC541-7B7A-43D3-8B79-37D633B846F1}">
                <asvg:svgBlip xmlns:asvg="http://schemas.microsoft.com/office/drawing/2016/SVG/main" r:embed="rId15"/>
              </a:ext>
            </a:extLst>
          </a:blip>
          <a:srcRect/>
          <a:stretch/>
        </p:blipFill>
        <p:spPr>
          <a:xfrm>
            <a:off x="2741538" y="2620800"/>
            <a:ext cx="594690" cy="535220"/>
          </a:xfrm>
          <a:prstGeom prst="rect">
            <a:avLst/>
          </a:prstGeom>
        </p:spPr>
      </p:pic>
      <p:sp>
        <p:nvSpPr>
          <p:cNvPr id="23" name="Text Placeholder 43">
            <a:extLst>
              <a:ext uri="{FF2B5EF4-FFF2-40B4-BE49-F238E27FC236}">
                <a16:creationId xmlns:a16="http://schemas.microsoft.com/office/drawing/2014/main" id="{71728DBD-8854-45F6-B3A7-EFDB34286264}"/>
              </a:ext>
            </a:extLst>
          </p:cNvPr>
          <p:cNvSpPr txBox="1">
            <a:spLocks/>
          </p:cNvSpPr>
          <p:nvPr userDrawn="1"/>
        </p:nvSpPr>
        <p:spPr>
          <a:xfrm>
            <a:off x="2174883" y="3234535"/>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Digital Engineering</a:t>
            </a:r>
          </a:p>
        </p:txBody>
      </p:sp>
      <p:pic>
        <p:nvPicPr>
          <p:cNvPr id="20" name="Graphic 19">
            <a:extLst>
              <a:ext uri="{FF2B5EF4-FFF2-40B4-BE49-F238E27FC236}">
                <a16:creationId xmlns:a16="http://schemas.microsoft.com/office/drawing/2014/main" id="{B1A89DB4-B3A3-414D-947D-556EB8310958}"/>
              </a:ext>
            </a:extLst>
          </p:cNvPr>
          <p:cNvPicPr>
            <a:picLocks noChangeAspect="1"/>
          </p:cNvPicPr>
          <p:nvPr userDrawn="1"/>
        </p:nvPicPr>
        <p:blipFill>
          <a:blip r:embed="rId16" cstate="print">
            <a:extLst>
              <a:ext uri="{28A0092B-C50C-407E-A947-70E740481C1C}">
                <a14:useLocalDpi xmlns:a14="http://schemas.microsoft.com/office/drawing/2010/main" val="0"/>
              </a:ext>
              <a:ext uri="{96DAC541-7B7A-43D3-8B79-37D633B846F1}">
                <asvg:svgBlip xmlns:asvg="http://schemas.microsoft.com/office/drawing/2016/SVG/main" r:embed="rId17"/>
              </a:ext>
            </a:extLst>
          </a:blip>
          <a:srcRect/>
          <a:stretch/>
        </p:blipFill>
        <p:spPr>
          <a:xfrm>
            <a:off x="4790492" y="4226317"/>
            <a:ext cx="522476" cy="518742"/>
          </a:xfrm>
          <a:prstGeom prst="rect">
            <a:avLst/>
          </a:prstGeom>
        </p:spPr>
      </p:pic>
      <p:sp>
        <p:nvSpPr>
          <p:cNvPr id="24" name="Text Placeholder 43">
            <a:extLst>
              <a:ext uri="{FF2B5EF4-FFF2-40B4-BE49-F238E27FC236}">
                <a16:creationId xmlns:a16="http://schemas.microsoft.com/office/drawing/2014/main" id="{E0BAD9C7-5B1B-4D41-941F-B6261F8A54B7}"/>
              </a:ext>
            </a:extLst>
          </p:cNvPr>
          <p:cNvSpPr txBox="1">
            <a:spLocks/>
          </p:cNvSpPr>
          <p:nvPr userDrawn="1"/>
        </p:nvSpPr>
        <p:spPr>
          <a:xfrm>
            <a:off x="4187730" y="4806250"/>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Planning</a:t>
            </a:r>
          </a:p>
        </p:txBody>
      </p:sp>
      <p:pic>
        <p:nvPicPr>
          <p:cNvPr id="25" name="Graphic 147">
            <a:extLst>
              <a:ext uri="{FF2B5EF4-FFF2-40B4-BE49-F238E27FC236}">
                <a16:creationId xmlns:a16="http://schemas.microsoft.com/office/drawing/2014/main" id="{16658098-0CF1-4517-81BC-28BF17F639F7}"/>
              </a:ext>
            </a:extLst>
          </p:cNvPr>
          <p:cNvPicPr>
            <a:picLocks noChangeAspect="1"/>
          </p:cNvPicPr>
          <p:nvPr userDrawn="1"/>
        </p:nvPicPr>
        <p:blipFill>
          <a:blip r:embed="rId18" cstate="print">
            <a:extLst>
              <a:ext uri="{28A0092B-C50C-407E-A947-70E740481C1C}">
                <a14:useLocalDpi xmlns:a14="http://schemas.microsoft.com/office/drawing/2010/main" val="0"/>
              </a:ext>
            </a:extLst>
          </a:blip>
          <a:srcRect/>
          <a:stretch/>
        </p:blipFill>
        <p:spPr>
          <a:xfrm>
            <a:off x="6730879" y="1094273"/>
            <a:ext cx="662510" cy="662510"/>
          </a:xfrm>
          <a:prstGeom prst="rect">
            <a:avLst/>
          </a:prstGeom>
        </p:spPr>
      </p:pic>
      <p:sp>
        <p:nvSpPr>
          <p:cNvPr id="28" name="Text Placeholder 43">
            <a:extLst>
              <a:ext uri="{FF2B5EF4-FFF2-40B4-BE49-F238E27FC236}">
                <a16:creationId xmlns:a16="http://schemas.microsoft.com/office/drawing/2014/main" id="{21B49686-FDA8-4781-9097-7C328B14AFA0}"/>
              </a:ext>
            </a:extLst>
          </p:cNvPr>
          <p:cNvSpPr txBox="1">
            <a:spLocks/>
          </p:cNvSpPr>
          <p:nvPr userDrawn="1"/>
        </p:nvSpPr>
        <p:spPr>
          <a:xfrm>
            <a:off x="6198134" y="1752306"/>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Building Automation</a:t>
            </a:r>
          </a:p>
        </p:txBody>
      </p:sp>
      <p:pic>
        <p:nvPicPr>
          <p:cNvPr id="26" name="Graphic 25">
            <a:extLst>
              <a:ext uri="{FF2B5EF4-FFF2-40B4-BE49-F238E27FC236}">
                <a16:creationId xmlns:a16="http://schemas.microsoft.com/office/drawing/2014/main" id="{4EDCE772-092C-4B45-B3ED-BCC00A3A7954}"/>
              </a:ext>
            </a:extLst>
          </p:cNvPr>
          <p:cNvPicPr>
            <a:picLocks noChangeAspect="1"/>
          </p:cNvPicPr>
          <p:nvPr userDrawn="1"/>
        </p:nvPicPr>
        <p:blipFill>
          <a:blip r:embed="rId19" cstate="print">
            <a:extLst>
              <a:ext uri="{28A0092B-C50C-407E-A947-70E740481C1C}">
                <a14:useLocalDpi xmlns:a14="http://schemas.microsoft.com/office/drawing/2010/main" val="0"/>
              </a:ext>
              <a:ext uri="{96DAC541-7B7A-43D3-8B79-37D633B846F1}">
                <asvg:svgBlip xmlns:asvg="http://schemas.microsoft.com/office/drawing/2016/SVG/main" r:embed="rId20"/>
              </a:ext>
            </a:extLst>
          </a:blip>
          <a:srcRect/>
          <a:stretch/>
        </p:blipFill>
        <p:spPr>
          <a:xfrm>
            <a:off x="6794523" y="2620799"/>
            <a:ext cx="535222" cy="535222"/>
          </a:xfrm>
          <a:prstGeom prst="rect">
            <a:avLst/>
          </a:prstGeom>
        </p:spPr>
      </p:pic>
      <p:sp>
        <p:nvSpPr>
          <p:cNvPr id="29" name="Text Placeholder 43">
            <a:extLst>
              <a:ext uri="{FF2B5EF4-FFF2-40B4-BE49-F238E27FC236}">
                <a16:creationId xmlns:a16="http://schemas.microsoft.com/office/drawing/2014/main" id="{1BB77824-F52D-49DB-8623-37ACC50948AF}"/>
              </a:ext>
            </a:extLst>
          </p:cNvPr>
          <p:cNvSpPr txBox="1">
            <a:spLocks/>
          </p:cNvSpPr>
          <p:nvPr userDrawn="1"/>
        </p:nvSpPr>
        <p:spPr>
          <a:xfrm>
            <a:off x="6198134" y="3234535"/>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Fire Engineering</a:t>
            </a:r>
          </a:p>
        </p:txBody>
      </p:sp>
      <p:pic>
        <p:nvPicPr>
          <p:cNvPr id="27" name="Graphic 26">
            <a:extLst>
              <a:ext uri="{FF2B5EF4-FFF2-40B4-BE49-F238E27FC236}">
                <a16:creationId xmlns:a16="http://schemas.microsoft.com/office/drawing/2014/main" id="{066F56D5-7B8C-4FDB-9742-490AC45A1BA0}"/>
              </a:ext>
            </a:extLst>
          </p:cNvPr>
          <p:cNvPicPr>
            <a:picLocks noChangeAspect="1"/>
          </p:cNvPicPr>
          <p:nvPr userDrawn="1"/>
        </p:nvPicPr>
        <p:blipFill>
          <a:blip r:embed="rId21" cstate="print">
            <a:extLst>
              <a:ext uri="{28A0092B-C50C-407E-A947-70E740481C1C}">
                <a14:useLocalDpi xmlns:a14="http://schemas.microsoft.com/office/drawing/2010/main" val="0"/>
              </a:ext>
              <a:ext uri="{96DAC541-7B7A-43D3-8B79-37D633B846F1}">
                <asvg:svgBlip xmlns:asvg="http://schemas.microsoft.com/office/drawing/2016/SVG/main" r:embed="rId22"/>
              </a:ext>
            </a:extLst>
          </a:blip>
          <a:srcRect/>
          <a:stretch/>
        </p:blipFill>
        <p:spPr>
          <a:xfrm>
            <a:off x="8837757" y="4217409"/>
            <a:ext cx="467574" cy="536558"/>
          </a:xfrm>
          <a:prstGeom prst="rect">
            <a:avLst/>
          </a:prstGeom>
        </p:spPr>
      </p:pic>
      <p:sp>
        <p:nvSpPr>
          <p:cNvPr id="30" name="Text Placeholder 43">
            <a:extLst>
              <a:ext uri="{FF2B5EF4-FFF2-40B4-BE49-F238E27FC236}">
                <a16:creationId xmlns:a16="http://schemas.microsoft.com/office/drawing/2014/main" id="{DC8DCE4E-D344-4F7F-8313-3EEF37A2DFC2}"/>
              </a:ext>
            </a:extLst>
          </p:cNvPr>
          <p:cNvSpPr txBox="1">
            <a:spLocks/>
          </p:cNvSpPr>
          <p:nvPr userDrawn="1"/>
        </p:nvSpPr>
        <p:spPr>
          <a:xfrm>
            <a:off x="8207544" y="4806250"/>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Security</a:t>
            </a:r>
          </a:p>
        </p:txBody>
      </p:sp>
      <p:pic>
        <p:nvPicPr>
          <p:cNvPr id="31" name="Graphic 30">
            <a:extLst>
              <a:ext uri="{FF2B5EF4-FFF2-40B4-BE49-F238E27FC236}">
                <a16:creationId xmlns:a16="http://schemas.microsoft.com/office/drawing/2014/main" id="{E8BE6AE2-5674-46B1-958B-284ED6FA8D9F}"/>
              </a:ext>
            </a:extLst>
          </p:cNvPr>
          <p:cNvPicPr>
            <a:picLocks noChangeAspect="1"/>
          </p:cNvPicPr>
          <p:nvPr userDrawn="1"/>
        </p:nvPicPr>
        <p:blipFill>
          <a:blip r:embed="rId23">
            <a:extLst>
              <a:ext uri="{28A0092B-C50C-407E-A947-70E740481C1C}">
                <a14:useLocalDpi xmlns:a14="http://schemas.microsoft.com/office/drawing/2010/main" val="0"/>
              </a:ext>
            </a:extLst>
          </a:blip>
          <a:srcRect/>
          <a:stretch/>
        </p:blipFill>
        <p:spPr>
          <a:xfrm>
            <a:off x="8810188" y="1164172"/>
            <a:ext cx="522712" cy="522712"/>
          </a:xfrm>
          <a:prstGeom prst="rect">
            <a:avLst/>
          </a:prstGeom>
        </p:spPr>
      </p:pic>
      <p:sp>
        <p:nvSpPr>
          <p:cNvPr id="34" name="Text Placeholder 43">
            <a:extLst>
              <a:ext uri="{FF2B5EF4-FFF2-40B4-BE49-F238E27FC236}">
                <a16:creationId xmlns:a16="http://schemas.microsoft.com/office/drawing/2014/main" id="{382A7908-2215-4BED-92FA-692499D7378D}"/>
              </a:ext>
            </a:extLst>
          </p:cNvPr>
          <p:cNvSpPr txBox="1">
            <a:spLocks/>
          </p:cNvSpPr>
          <p:nvPr userDrawn="1"/>
        </p:nvSpPr>
        <p:spPr>
          <a:xfrm>
            <a:off x="8207544" y="1752306"/>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Building Performance Services (BPS)</a:t>
            </a:r>
          </a:p>
        </p:txBody>
      </p:sp>
      <p:pic>
        <p:nvPicPr>
          <p:cNvPr id="32" name="Graphic 31">
            <a:extLst>
              <a:ext uri="{FF2B5EF4-FFF2-40B4-BE49-F238E27FC236}">
                <a16:creationId xmlns:a16="http://schemas.microsoft.com/office/drawing/2014/main" id="{B9214F77-45C1-4431-9FDF-53FCEC2BD064}"/>
              </a:ext>
            </a:extLst>
          </p:cNvPr>
          <p:cNvPicPr>
            <a:picLocks noChangeAspect="1"/>
          </p:cNvPicPr>
          <p:nvPr userDrawn="1"/>
        </p:nvPicPr>
        <p:blipFill>
          <a:blip r:embed="rId24" cstate="print">
            <a:extLst>
              <a:ext uri="{28A0092B-C50C-407E-A947-70E740481C1C}">
                <a14:useLocalDpi xmlns:a14="http://schemas.microsoft.com/office/drawing/2010/main" val="0"/>
              </a:ext>
              <a:ext uri="{96DAC541-7B7A-43D3-8B79-37D633B846F1}">
                <asvg:svgBlip xmlns:asvg="http://schemas.microsoft.com/office/drawing/2016/SVG/main" r:embed="rId25"/>
              </a:ext>
            </a:extLst>
          </a:blip>
          <a:srcRect/>
          <a:stretch/>
        </p:blipFill>
        <p:spPr>
          <a:xfrm>
            <a:off x="8803933" y="2620800"/>
            <a:ext cx="535222" cy="535220"/>
          </a:xfrm>
          <a:prstGeom prst="rect">
            <a:avLst/>
          </a:prstGeom>
        </p:spPr>
      </p:pic>
      <p:sp>
        <p:nvSpPr>
          <p:cNvPr id="35" name="Text Placeholder 43">
            <a:extLst>
              <a:ext uri="{FF2B5EF4-FFF2-40B4-BE49-F238E27FC236}">
                <a16:creationId xmlns:a16="http://schemas.microsoft.com/office/drawing/2014/main" id="{37CAAB72-370B-4EE5-A78C-52AC75D8B804}"/>
              </a:ext>
            </a:extLst>
          </p:cNvPr>
          <p:cNvSpPr txBox="1">
            <a:spLocks/>
          </p:cNvSpPr>
          <p:nvPr userDrawn="1"/>
        </p:nvSpPr>
        <p:spPr>
          <a:xfrm>
            <a:off x="8207544" y="3234535"/>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Geotechnical and </a:t>
            </a:r>
            <a:r>
              <a:rPr lang="en-GB" sz="1200" dirty="0" err="1">
                <a:solidFill>
                  <a:srgbClr val="000000"/>
                </a:solidFill>
              </a:rPr>
              <a:t>Geoenvironmental</a:t>
            </a:r>
            <a:endParaRPr lang="en-GB" sz="1200" dirty="0">
              <a:solidFill>
                <a:srgbClr val="000000"/>
              </a:solidFill>
            </a:endParaRPr>
          </a:p>
        </p:txBody>
      </p:sp>
      <p:pic>
        <p:nvPicPr>
          <p:cNvPr id="33" name="Graphic 32">
            <a:extLst>
              <a:ext uri="{FF2B5EF4-FFF2-40B4-BE49-F238E27FC236}">
                <a16:creationId xmlns:a16="http://schemas.microsoft.com/office/drawing/2014/main" id="{E2AAD5EA-CB0A-4170-AAE4-C9E011ED52F3}"/>
              </a:ext>
            </a:extLst>
          </p:cNvPr>
          <p:cNvPicPr>
            <a:picLocks noChangeAspect="1"/>
          </p:cNvPicPr>
          <p:nvPr userDrawn="1"/>
        </p:nvPicPr>
        <p:blipFill>
          <a:blip r:embed="rId26" cstate="print">
            <a:extLst>
              <a:ext uri="{28A0092B-C50C-407E-A947-70E740481C1C}">
                <a14:useLocalDpi xmlns:a14="http://schemas.microsoft.com/office/drawing/2010/main" val="0"/>
              </a:ext>
              <a:ext uri="{96DAC541-7B7A-43D3-8B79-37D633B846F1}">
                <asvg:svgBlip xmlns:asvg="http://schemas.microsoft.com/office/drawing/2016/SVG/main" r:embed="rId27"/>
              </a:ext>
            </a:extLst>
          </a:blip>
          <a:srcRect/>
          <a:stretch/>
        </p:blipFill>
        <p:spPr>
          <a:xfrm>
            <a:off x="10714100" y="4207873"/>
            <a:ext cx="688394" cy="555630"/>
          </a:xfrm>
          <a:prstGeom prst="rect">
            <a:avLst/>
          </a:prstGeom>
        </p:spPr>
      </p:pic>
      <p:sp>
        <p:nvSpPr>
          <p:cNvPr id="36" name="Text Placeholder 43">
            <a:extLst>
              <a:ext uri="{FF2B5EF4-FFF2-40B4-BE49-F238E27FC236}">
                <a16:creationId xmlns:a16="http://schemas.microsoft.com/office/drawing/2014/main" id="{06A2A918-36CC-44E8-8829-0EEBCEC43F07}"/>
              </a:ext>
            </a:extLst>
          </p:cNvPr>
          <p:cNvSpPr txBox="1">
            <a:spLocks/>
          </p:cNvSpPr>
          <p:nvPr userDrawn="1"/>
        </p:nvSpPr>
        <p:spPr>
          <a:xfrm>
            <a:off x="10194297" y="4803649"/>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a:solidFill>
                  <a:srgbClr val="000000"/>
                </a:solidFill>
              </a:rPr>
              <a:t>Smart</a:t>
            </a:r>
            <a:endParaRPr lang="en-GB" sz="1200" dirty="0">
              <a:solidFill>
                <a:srgbClr val="000000"/>
              </a:solidFill>
            </a:endParaRPr>
          </a:p>
        </p:txBody>
      </p:sp>
      <p:pic>
        <p:nvPicPr>
          <p:cNvPr id="37" name="Graphic 36">
            <a:extLst>
              <a:ext uri="{FF2B5EF4-FFF2-40B4-BE49-F238E27FC236}">
                <a16:creationId xmlns:a16="http://schemas.microsoft.com/office/drawing/2014/main" id="{96D023AD-2B8A-485A-82E4-35D70A882439}"/>
              </a:ext>
            </a:extLst>
          </p:cNvPr>
          <p:cNvPicPr>
            <a:picLocks noChangeAspect="1"/>
          </p:cNvPicPr>
          <p:nvPr userDrawn="1"/>
        </p:nvPicPr>
        <p:blipFill>
          <a:blip r:embed="rId28" cstate="print">
            <a:extLst>
              <a:ext uri="{28A0092B-C50C-407E-A947-70E740481C1C}">
                <a14:useLocalDpi xmlns:a14="http://schemas.microsoft.com/office/drawing/2010/main" val="0"/>
              </a:ext>
              <a:ext uri="{96DAC541-7B7A-43D3-8B79-37D633B846F1}">
                <asvg:svgBlip xmlns:asvg="http://schemas.microsoft.com/office/drawing/2016/SVG/main" r:embed="rId29"/>
              </a:ext>
            </a:extLst>
          </a:blip>
          <a:srcRect/>
          <a:stretch/>
        </p:blipFill>
        <p:spPr>
          <a:xfrm>
            <a:off x="10785919" y="1149203"/>
            <a:ext cx="544756" cy="552650"/>
          </a:xfrm>
          <a:prstGeom prst="rect">
            <a:avLst/>
          </a:prstGeom>
        </p:spPr>
      </p:pic>
      <p:sp>
        <p:nvSpPr>
          <p:cNvPr id="40" name="Text Placeholder 43">
            <a:extLst>
              <a:ext uri="{FF2B5EF4-FFF2-40B4-BE49-F238E27FC236}">
                <a16:creationId xmlns:a16="http://schemas.microsoft.com/office/drawing/2014/main" id="{677FD466-2CBE-4E45-AEED-A85401866CF9}"/>
              </a:ext>
            </a:extLst>
          </p:cNvPr>
          <p:cNvSpPr txBox="1">
            <a:spLocks/>
          </p:cNvSpPr>
          <p:nvPr userDrawn="1"/>
        </p:nvSpPr>
        <p:spPr>
          <a:xfrm>
            <a:off x="10194297" y="1752306"/>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Building Services Engineering</a:t>
            </a:r>
          </a:p>
        </p:txBody>
      </p:sp>
      <p:pic>
        <p:nvPicPr>
          <p:cNvPr id="38" name="Graphic 37">
            <a:extLst>
              <a:ext uri="{FF2B5EF4-FFF2-40B4-BE49-F238E27FC236}">
                <a16:creationId xmlns:a16="http://schemas.microsoft.com/office/drawing/2014/main" id="{1CC41FDC-098D-49B4-B238-E69012B02C37}"/>
              </a:ext>
            </a:extLst>
          </p:cNvPr>
          <p:cNvPicPr>
            <a:picLocks noChangeAspect="1"/>
          </p:cNvPicPr>
          <p:nvPr userDrawn="1"/>
        </p:nvPicPr>
        <p:blipFill>
          <a:blip r:embed="rId30" cstate="print">
            <a:extLst>
              <a:ext uri="{28A0092B-C50C-407E-A947-70E740481C1C}">
                <a14:useLocalDpi xmlns:a14="http://schemas.microsoft.com/office/drawing/2010/main" val="0"/>
              </a:ext>
              <a:ext uri="{96DAC541-7B7A-43D3-8B79-37D633B846F1}">
                <asvg:svgBlip xmlns:asvg="http://schemas.microsoft.com/office/drawing/2016/SVG/main" r:embed="rId31"/>
              </a:ext>
            </a:extLst>
          </a:blip>
          <a:srcRect/>
          <a:stretch/>
        </p:blipFill>
        <p:spPr>
          <a:xfrm>
            <a:off x="10839918" y="2586657"/>
            <a:ext cx="436758" cy="522616"/>
          </a:xfrm>
          <a:prstGeom prst="rect">
            <a:avLst/>
          </a:prstGeom>
        </p:spPr>
      </p:pic>
      <p:sp>
        <p:nvSpPr>
          <p:cNvPr id="41" name="Text Placeholder 43">
            <a:extLst>
              <a:ext uri="{FF2B5EF4-FFF2-40B4-BE49-F238E27FC236}">
                <a16:creationId xmlns:a16="http://schemas.microsoft.com/office/drawing/2014/main" id="{7A0F45A3-8103-45C7-823F-01984B521B3F}"/>
              </a:ext>
            </a:extLst>
          </p:cNvPr>
          <p:cNvSpPr txBox="1">
            <a:spLocks/>
          </p:cNvSpPr>
          <p:nvPr userDrawn="1"/>
        </p:nvSpPr>
        <p:spPr>
          <a:xfrm>
            <a:off x="10194297" y="3250904"/>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Health, Wellbeing and Productivity</a:t>
            </a:r>
          </a:p>
        </p:txBody>
      </p:sp>
      <p:pic>
        <p:nvPicPr>
          <p:cNvPr id="39" name="Graphic 38">
            <a:extLst>
              <a:ext uri="{FF2B5EF4-FFF2-40B4-BE49-F238E27FC236}">
                <a16:creationId xmlns:a16="http://schemas.microsoft.com/office/drawing/2014/main" id="{A4397C92-34C3-4EFC-B090-345359FC6018}"/>
              </a:ext>
            </a:extLst>
          </p:cNvPr>
          <p:cNvPicPr>
            <a:picLocks noChangeAspect="1"/>
          </p:cNvPicPr>
          <p:nvPr userDrawn="1"/>
        </p:nvPicPr>
        <p:blipFill>
          <a:blip r:embed="rId32" cstate="print">
            <a:extLst>
              <a:ext uri="{28A0092B-C50C-407E-A947-70E740481C1C}">
                <a14:useLocalDpi xmlns:a14="http://schemas.microsoft.com/office/drawing/2010/main" val="0"/>
              </a:ext>
              <a:ext uri="{96DAC541-7B7A-43D3-8B79-37D633B846F1}">
                <asvg:svgBlip xmlns:asvg="http://schemas.microsoft.com/office/drawing/2016/SVG/main" r:embed="rId33"/>
              </a:ext>
            </a:extLst>
          </a:blip>
          <a:srcRect/>
          <a:stretch/>
        </p:blipFill>
        <p:spPr>
          <a:xfrm>
            <a:off x="773256" y="5531886"/>
            <a:ext cx="539852" cy="535994"/>
          </a:xfrm>
          <a:prstGeom prst="rect">
            <a:avLst/>
          </a:prstGeom>
        </p:spPr>
      </p:pic>
      <p:sp>
        <p:nvSpPr>
          <p:cNvPr id="42" name="Text Placeholder 43">
            <a:extLst>
              <a:ext uri="{FF2B5EF4-FFF2-40B4-BE49-F238E27FC236}">
                <a16:creationId xmlns:a16="http://schemas.microsoft.com/office/drawing/2014/main" id="{F1FA04E0-9CFE-4737-BEAE-93EE16D1BAF4}"/>
              </a:ext>
            </a:extLst>
          </p:cNvPr>
          <p:cNvSpPr txBox="1">
            <a:spLocks/>
          </p:cNvSpPr>
          <p:nvPr userDrawn="1"/>
        </p:nvSpPr>
        <p:spPr>
          <a:xfrm>
            <a:off x="179182" y="6155044"/>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Structural </a:t>
            </a:r>
            <a:br>
              <a:rPr lang="en-GB" sz="1200" dirty="0">
                <a:solidFill>
                  <a:srgbClr val="000000"/>
                </a:solidFill>
              </a:rPr>
            </a:br>
            <a:r>
              <a:rPr lang="en-GB" sz="1200" dirty="0">
                <a:solidFill>
                  <a:srgbClr val="000000"/>
                </a:solidFill>
              </a:rPr>
              <a:t>Engineering</a:t>
            </a:r>
          </a:p>
        </p:txBody>
      </p:sp>
      <p:pic>
        <p:nvPicPr>
          <p:cNvPr id="44" name="Graphic 43">
            <a:extLst>
              <a:ext uri="{FF2B5EF4-FFF2-40B4-BE49-F238E27FC236}">
                <a16:creationId xmlns:a16="http://schemas.microsoft.com/office/drawing/2014/main" id="{9BD684D2-16F6-4A1D-A1D6-AAF6E03C2B9E}"/>
              </a:ext>
            </a:extLst>
          </p:cNvPr>
          <p:cNvPicPr>
            <a:picLocks noChangeAspect="1"/>
          </p:cNvPicPr>
          <p:nvPr userDrawn="1"/>
        </p:nvPicPr>
        <p:blipFill>
          <a:blip r:embed="rId34" cstate="print">
            <a:extLst>
              <a:ext uri="{28A0092B-C50C-407E-A947-70E740481C1C}">
                <a14:useLocalDpi xmlns:a14="http://schemas.microsoft.com/office/drawing/2010/main" val="0"/>
              </a:ext>
              <a:ext uri="{96DAC541-7B7A-43D3-8B79-37D633B846F1}">
                <asvg:svgBlip xmlns:asvg="http://schemas.microsoft.com/office/drawing/2016/SVG/main" r:embed="rId35"/>
              </a:ext>
            </a:extLst>
          </a:blip>
          <a:srcRect/>
          <a:stretch/>
        </p:blipFill>
        <p:spPr>
          <a:xfrm>
            <a:off x="834390" y="4212502"/>
            <a:ext cx="417584" cy="546372"/>
          </a:xfrm>
          <a:prstGeom prst="rect">
            <a:avLst/>
          </a:prstGeom>
        </p:spPr>
      </p:pic>
      <p:sp>
        <p:nvSpPr>
          <p:cNvPr id="45" name="Text Placeholder 43">
            <a:extLst>
              <a:ext uri="{FF2B5EF4-FFF2-40B4-BE49-F238E27FC236}">
                <a16:creationId xmlns:a16="http://schemas.microsoft.com/office/drawing/2014/main" id="{E2AEBCDD-0C56-4298-BB89-A8BCAD2C04CF}"/>
              </a:ext>
            </a:extLst>
          </p:cNvPr>
          <p:cNvSpPr txBox="1">
            <a:spLocks/>
          </p:cNvSpPr>
          <p:nvPr userDrawn="1"/>
        </p:nvSpPr>
        <p:spPr>
          <a:xfrm>
            <a:off x="179182" y="4806250"/>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Information Technology</a:t>
            </a:r>
          </a:p>
        </p:txBody>
      </p:sp>
      <p:sp>
        <p:nvSpPr>
          <p:cNvPr id="46" name="Text Placeholder 43">
            <a:extLst>
              <a:ext uri="{FF2B5EF4-FFF2-40B4-BE49-F238E27FC236}">
                <a16:creationId xmlns:a16="http://schemas.microsoft.com/office/drawing/2014/main" id="{6ABDC2D2-B63C-409E-AFC6-C9088B926172}"/>
              </a:ext>
            </a:extLst>
          </p:cNvPr>
          <p:cNvSpPr txBox="1">
            <a:spLocks/>
          </p:cNvSpPr>
          <p:nvPr userDrawn="1"/>
        </p:nvSpPr>
        <p:spPr>
          <a:xfrm>
            <a:off x="179182" y="1752306"/>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Acoustics</a:t>
            </a:r>
          </a:p>
        </p:txBody>
      </p:sp>
      <p:pic>
        <p:nvPicPr>
          <p:cNvPr id="47" name="Graphic 46">
            <a:extLst>
              <a:ext uri="{FF2B5EF4-FFF2-40B4-BE49-F238E27FC236}">
                <a16:creationId xmlns:a16="http://schemas.microsoft.com/office/drawing/2014/main" id="{1F43F537-6E48-4E9E-8C08-CC39506A8624}"/>
              </a:ext>
            </a:extLst>
          </p:cNvPr>
          <p:cNvPicPr>
            <a:picLocks noChangeAspect="1"/>
          </p:cNvPicPr>
          <p:nvPr userDrawn="1"/>
        </p:nvPicPr>
        <p:blipFill>
          <a:blip r:embed="rId36">
            <a:extLst>
              <a:ext uri="{96DAC541-7B7A-43D3-8B79-37D633B846F1}">
                <asvg:svgBlip xmlns:asvg="http://schemas.microsoft.com/office/drawing/2016/SVG/main" r:embed="rId37"/>
              </a:ext>
            </a:extLst>
          </a:blip>
          <a:stretch>
            <a:fillRect/>
          </a:stretch>
        </p:blipFill>
        <p:spPr>
          <a:xfrm>
            <a:off x="817202" y="1155126"/>
            <a:ext cx="451960" cy="540804"/>
          </a:xfrm>
          <a:prstGeom prst="rect">
            <a:avLst/>
          </a:prstGeom>
        </p:spPr>
      </p:pic>
      <p:pic>
        <p:nvPicPr>
          <p:cNvPr id="43" name="Graphic 42">
            <a:extLst>
              <a:ext uri="{FF2B5EF4-FFF2-40B4-BE49-F238E27FC236}">
                <a16:creationId xmlns:a16="http://schemas.microsoft.com/office/drawing/2014/main" id="{B46F81B9-4346-4D8B-9E74-E226D4D0F299}"/>
              </a:ext>
            </a:extLst>
          </p:cNvPr>
          <p:cNvPicPr>
            <a:picLocks noChangeAspect="1"/>
          </p:cNvPicPr>
          <p:nvPr userDrawn="1"/>
        </p:nvPicPr>
        <p:blipFill>
          <a:blip r:embed="rId38" cstate="print">
            <a:extLst>
              <a:ext uri="{28A0092B-C50C-407E-A947-70E740481C1C}">
                <a14:useLocalDpi xmlns:a14="http://schemas.microsoft.com/office/drawing/2010/main" val="0"/>
              </a:ext>
              <a:ext uri="{96DAC541-7B7A-43D3-8B79-37D633B846F1}">
                <asvg:svgBlip xmlns:asvg="http://schemas.microsoft.com/office/drawing/2016/SVG/main" r:embed="rId39"/>
              </a:ext>
            </a:extLst>
          </a:blip>
          <a:srcRect/>
          <a:stretch/>
        </p:blipFill>
        <p:spPr>
          <a:xfrm>
            <a:off x="771269" y="2618440"/>
            <a:ext cx="543826" cy="539940"/>
          </a:xfrm>
          <a:prstGeom prst="rect">
            <a:avLst/>
          </a:prstGeom>
        </p:spPr>
      </p:pic>
      <p:sp>
        <p:nvSpPr>
          <p:cNvPr id="48" name="Text Placeholder 43">
            <a:extLst>
              <a:ext uri="{FF2B5EF4-FFF2-40B4-BE49-F238E27FC236}">
                <a16:creationId xmlns:a16="http://schemas.microsoft.com/office/drawing/2014/main" id="{5CF7C112-A402-46FB-8ABB-C81917391995}"/>
              </a:ext>
            </a:extLst>
          </p:cNvPr>
          <p:cNvSpPr txBox="1">
            <a:spLocks/>
          </p:cNvSpPr>
          <p:nvPr userDrawn="1"/>
        </p:nvSpPr>
        <p:spPr>
          <a:xfrm>
            <a:off x="179182" y="3234535"/>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Civil Engineering</a:t>
            </a:r>
          </a:p>
        </p:txBody>
      </p:sp>
      <p:pic>
        <p:nvPicPr>
          <p:cNvPr id="69" name="Graphic 68">
            <a:extLst>
              <a:ext uri="{FF2B5EF4-FFF2-40B4-BE49-F238E27FC236}">
                <a16:creationId xmlns:a16="http://schemas.microsoft.com/office/drawing/2014/main" id="{507E3993-FD76-41A3-8A84-1ADAE8499A22}"/>
              </a:ext>
            </a:extLst>
          </p:cNvPr>
          <p:cNvPicPr>
            <a:picLocks noChangeAspect="1"/>
          </p:cNvPicPr>
          <p:nvPr userDrawn="1"/>
        </p:nvPicPr>
        <p:blipFill>
          <a:blip r:embed="rId40" cstate="print">
            <a:extLst>
              <a:ext uri="{28A0092B-C50C-407E-A947-70E740481C1C}">
                <a14:useLocalDpi xmlns:a14="http://schemas.microsoft.com/office/drawing/2010/main" val="0"/>
              </a:ext>
            </a:extLst>
          </a:blip>
          <a:srcRect/>
          <a:stretch/>
        </p:blipFill>
        <p:spPr>
          <a:xfrm>
            <a:off x="6801134" y="4224688"/>
            <a:ext cx="522000" cy="522000"/>
          </a:xfrm>
          <a:prstGeom prst="rect">
            <a:avLst/>
          </a:prstGeom>
        </p:spPr>
      </p:pic>
      <p:sp>
        <p:nvSpPr>
          <p:cNvPr id="70" name="Text Placeholder 43">
            <a:extLst>
              <a:ext uri="{FF2B5EF4-FFF2-40B4-BE49-F238E27FC236}">
                <a16:creationId xmlns:a16="http://schemas.microsoft.com/office/drawing/2014/main" id="{787660C6-4EF3-493E-889C-57EDEA0D6B8A}"/>
              </a:ext>
            </a:extLst>
          </p:cNvPr>
          <p:cNvSpPr txBox="1">
            <a:spLocks/>
          </p:cNvSpPr>
          <p:nvPr userDrawn="1"/>
        </p:nvSpPr>
        <p:spPr>
          <a:xfrm>
            <a:off x="6198134" y="4806250"/>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Power</a:t>
            </a:r>
          </a:p>
        </p:txBody>
      </p:sp>
      <p:sp>
        <p:nvSpPr>
          <p:cNvPr id="2" name="Text Placeholder 43">
            <a:extLst>
              <a:ext uri="{FF2B5EF4-FFF2-40B4-BE49-F238E27FC236}">
                <a16:creationId xmlns:a16="http://schemas.microsoft.com/office/drawing/2014/main" id="{814A6728-0890-754B-B7D1-2070C6F53A6C}"/>
              </a:ext>
            </a:extLst>
          </p:cNvPr>
          <p:cNvSpPr txBox="1">
            <a:spLocks/>
          </p:cNvSpPr>
          <p:nvPr userDrawn="1"/>
        </p:nvSpPr>
        <p:spPr>
          <a:xfrm>
            <a:off x="4187730" y="3234535"/>
            <a:ext cx="1728000" cy="648000"/>
          </a:xfrm>
          <a:prstGeom prst="rect">
            <a:avLst/>
          </a:prstGeom>
          <a:noFill/>
        </p:spPr>
        <p:txBody>
          <a:bodyPr wrap="square" lIns="0" tIns="46800" rIns="0" anchor="t" anchorCtr="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indent="0" algn="ctr" defTabSz="914400" rtl="0" eaLnBrk="1" latinLnBrk="0" hangingPunct="1">
              <a:spcBef>
                <a:spcPct val="20000"/>
              </a:spcBef>
              <a:buFont typeface="Arial" pitchFamily="34" charset="0"/>
              <a:buNone/>
            </a:pPr>
            <a:r>
              <a:rPr lang="en-GB" sz="1200" b="1" i="0" kern="1200" baseline="0" dirty="0">
                <a:solidFill>
                  <a:srgbClr val="000000"/>
                </a:solidFill>
                <a:latin typeface="Arial" panose="020B0604020202020204" pitchFamily="34" charset="0"/>
                <a:ea typeface="+mn-ea"/>
                <a:cs typeface="Arial" panose="020B0604020202020204" pitchFamily="34" charset="0"/>
              </a:rPr>
              <a:t>Environmental, Social and Governance (ESG)</a:t>
            </a:r>
          </a:p>
        </p:txBody>
      </p:sp>
      <p:pic>
        <p:nvPicPr>
          <p:cNvPr id="4" name="Graphic 3">
            <a:extLst>
              <a:ext uri="{FF2B5EF4-FFF2-40B4-BE49-F238E27FC236}">
                <a16:creationId xmlns:a16="http://schemas.microsoft.com/office/drawing/2014/main" id="{404967BD-ECBB-31AB-AB9E-8BB73F530F8E}"/>
              </a:ext>
            </a:extLst>
          </p:cNvPr>
          <p:cNvPicPr>
            <a:picLocks noChangeAspect="1"/>
          </p:cNvPicPr>
          <p:nvPr userDrawn="1"/>
        </p:nvPicPr>
        <p:blipFill>
          <a:blip r:embed="rId41" cstate="print">
            <a:extLst>
              <a:ext uri="{28A0092B-C50C-407E-A947-70E740481C1C}">
                <a14:useLocalDpi xmlns:a14="http://schemas.microsoft.com/office/drawing/2010/main" val="0"/>
              </a:ext>
              <a:ext uri="{96DAC541-7B7A-43D3-8B79-37D633B846F1}">
                <asvg:svgBlip xmlns:asvg="http://schemas.microsoft.com/office/drawing/2016/SVG/main" r:embed="rId42"/>
              </a:ext>
            </a:extLst>
          </a:blip>
          <a:stretch>
            <a:fillRect/>
          </a:stretch>
        </p:blipFill>
        <p:spPr>
          <a:xfrm>
            <a:off x="4763730" y="2600410"/>
            <a:ext cx="576000" cy="576000"/>
          </a:xfrm>
          <a:prstGeom prst="rect">
            <a:avLst/>
          </a:prstGeom>
        </p:spPr>
      </p:pic>
    </p:spTree>
    <p:extLst>
      <p:ext uri="{BB962C8B-B14F-4D97-AF65-F5344CB8AC3E}">
        <p14:creationId xmlns:p14="http://schemas.microsoft.com/office/powerpoint/2010/main" val="32624054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ndall sectors">
    <p:spTree>
      <p:nvGrpSpPr>
        <p:cNvPr id="1" name=""/>
        <p:cNvGrpSpPr/>
        <p:nvPr/>
      </p:nvGrpSpPr>
      <p:grpSpPr>
        <a:xfrm>
          <a:off x="0" y="0"/>
          <a:ext cx="0" cy="0"/>
          <a:chOff x="0" y="0"/>
          <a:chExt cx="0" cy="0"/>
        </a:xfrm>
      </p:grpSpPr>
      <p:sp>
        <p:nvSpPr>
          <p:cNvPr id="22" name="Title 1">
            <a:extLst>
              <a:ext uri="{FF2B5EF4-FFF2-40B4-BE49-F238E27FC236}">
                <a16:creationId xmlns:a16="http://schemas.microsoft.com/office/drawing/2014/main" id="{DB9EB1BF-8965-4986-B4BD-58395A424C8D}"/>
              </a:ext>
            </a:extLst>
          </p:cNvPr>
          <p:cNvSpPr>
            <a:spLocks noGrp="1"/>
          </p:cNvSpPr>
          <p:nvPr>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GB" dirty="0"/>
              <a:t>Cundall sectors</a:t>
            </a:r>
          </a:p>
        </p:txBody>
      </p:sp>
      <p:pic>
        <p:nvPicPr>
          <p:cNvPr id="49" name="Graphic 146">
            <a:extLst>
              <a:ext uri="{FF2B5EF4-FFF2-40B4-BE49-F238E27FC236}">
                <a16:creationId xmlns:a16="http://schemas.microsoft.com/office/drawing/2014/main" id="{A9E183F1-8A88-436F-9E5D-7A4472BB1974}"/>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674000" y="1169815"/>
            <a:ext cx="534738" cy="534738"/>
          </a:xfrm>
          <a:prstGeom prst="rect">
            <a:avLst/>
          </a:prstGeom>
        </p:spPr>
      </p:pic>
      <p:sp>
        <p:nvSpPr>
          <p:cNvPr id="52" name="Text Placeholder 43">
            <a:extLst>
              <a:ext uri="{FF2B5EF4-FFF2-40B4-BE49-F238E27FC236}">
                <a16:creationId xmlns:a16="http://schemas.microsoft.com/office/drawing/2014/main" id="{0E8AAABF-6AFB-4F9A-B4E5-7EA0F50A72F1}"/>
              </a:ext>
            </a:extLst>
          </p:cNvPr>
          <p:cNvSpPr txBox="1">
            <a:spLocks/>
          </p:cNvSpPr>
          <p:nvPr userDrawn="1"/>
        </p:nvSpPr>
        <p:spPr>
          <a:xfrm>
            <a:off x="257369" y="1850746"/>
            <a:ext cx="1368000" cy="504000"/>
          </a:xfrm>
          <a:prstGeom prst="rect">
            <a:avLst/>
          </a:prstGeom>
          <a:noFill/>
        </p:spPr>
        <p:txBody>
          <a:bodyPr wrap="square" lIns="0" rIns="0">
            <a:sp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Aviation</a:t>
            </a:r>
          </a:p>
        </p:txBody>
      </p:sp>
      <p:pic>
        <p:nvPicPr>
          <p:cNvPr id="50" name="Graphic 152">
            <a:extLst>
              <a:ext uri="{FF2B5EF4-FFF2-40B4-BE49-F238E27FC236}">
                <a16:creationId xmlns:a16="http://schemas.microsoft.com/office/drawing/2014/main" id="{2996EE54-537B-4DAC-861E-4D05682C2E1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p:blipFill>
        <p:spPr>
          <a:xfrm>
            <a:off x="8602870" y="1160463"/>
            <a:ext cx="553442" cy="553442"/>
          </a:xfrm>
          <a:prstGeom prst="rect">
            <a:avLst/>
          </a:prstGeom>
        </p:spPr>
      </p:pic>
      <p:sp>
        <p:nvSpPr>
          <p:cNvPr id="53" name="Text Placeholder 43">
            <a:extLst>
              <a:ext uri="{FF2B5EF4-FFF2-40B4-BE49-F238E27FC236}">
                <a16:creationId xmlns:a16="http://schemas.microsoft.com/office/drawing/2014/main" id="{67AEAD5B-C562-464C-B849-06591B6A90E0}"/>
              </a:ext>
            </a:extLst>
          </p:cNvPr>
          <p:cNvSpPr txBox="1">
            <a:spLocks/>
          </p:cNvSpPr>
          <p:nvPr userDrawn="1"/>
        </p:nvSpPr>
        <p:spPr>
          <a:xfrm>
            <a:off x="8177591" y="1850746"/>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Healthcare</a:t>
            </a:r>
          </a:p>
        </p:txBody>
      </p:sp>
      <p:pic>
        <p:nvPicPr>
          <p:cNvPr id="51" name="Graphic 166">
            <a:extLst>
              <a:ext uri="{FF2B5EF4-FFF2-40B4-BE49-F238E27FC236}">
                <a16:creationId xmlns:a16="http://schemas.microsoft.com/office/drawing/2014/main" id="{138F100C-C839-4CB4-A445-D860DCDF0B6E}"/>
              </a:ext>
            </a:extLst>
          </p:cNvPr>
          <p:cNvPicPr>
            <a:picLocks noChangeAspect="1"/>
          </p:cNvPicPr>
          <p:nvPr userDrawn="1"/>
        </p:nvPicPr>
        <p:blipFill>
          <a:blip r:embed="rId4">
            <a:extLst>
              <a:ext uri="{28A0092B-C50C-407E-A947-70E740481C1C}">
                <a14:useLocalDpi xmlns:a14="http://schemas.microsoft.com/office/drawing/2010/main" val="0"/>
              </a:ext>
            </a:extLst>
          </a:blip>
          <a:srcRect/>
          <a:stretch/>
        </p:blipFill>
        <p:spPr>
          <a:xfrm>
            <a:off x="6616468" y="2847430"/>
            <a:ext cx="523076" cy="523076"/>
          </a:xfrm>
          <a:prstGeom prst="rect">
            <a:avLst/>
          </a:prstGeom>
        </p:spPr>
      </p:pic>
      <p:sp>
        <p:nvSpPr>
          <p:cNvPr id="54" name="Text Placeholder 43">
            <a:extLst>
              <a:ext uri="{FF2B5EF4-FFF2-40B4-BE49-F238E27FC236}">
                <a16:creationId xmlns:a16="http://schemas.microsoft.com/office/drawing/2014/main" id="{D8A35729-9DF3-43C5-B9B9-AFDDE516DA12}"/>
              </a:ext>
            </a:extLst>
          </p:cNvPr>
          <p:cNvSpPr txBox="1">
            <a:spLocks/>
          </p:cNvSpPr>
          <p:nvPr userDrawn="1"/>
        </p:nvSpPr>
        <p:spPr>
          <a:xfrm>
            <a:off x="6176006" y="3615883"/>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Infrastructure</a:t>
            </a:r>
          </a:p>
        </p:txBody>
      </p:sp>
      <p:pic>
        <p:nvPicPr>
          <p:cNvPr id="55" name="Graphic 147">
            <a:extLst>
              <a:ext uri="{FF2B5EF4-FFF2-40B4-BE49-F238E27FC236}">
                <a16:creationId xmlns:a16="http://schemas.microsoft.com/office/drawing/2014/main" id="{762A715A-3E90-46DF-8AA7-E82CC5CA1126}"/>
              </a:ext>
            </a:extLst>
          </p:cNvPr>
          <p:cNvPicPr>
            <a:picLocks noChangeAspect="1"/>
          </p:cNvPicPr>
          <p:nvPr userDrawn="1"/>
        </p:nvPicPr>
        <p:blipFill>
          <a:blip r:embed="rId5">
            <a:extLst>
              <a:ext uri="{28A0092B-C50C-407E-A947-70E740481C1C}">
                <a14:useLocalDpi xmlns:a14="http://schemas.microsoft.com/office/drawing/2010/main" val="0"/>
              </a:ext>
            </a:extLst>
          </a:blip>
          <a:srcRect/>
          <a:stretch/>
        </p:blipFill>
        <p:spPr>
          <a:xfrm>
            <a:off x="2647977" y="1175828"/>
            <a:ext cx="522712" cy="522712"/>
          </a:xfrm>
          <a:prstGeom prst="rect">
            <a:avLst/>
          </a:prstGeom>
        </p:spPr>
      </p:pic>
      <p:sp>
        <p:nvSpPr>
          <p:cNvPr id="58" name="Text Placeholder 43">
            <a:extLst>
              <a:ext uri="{FF2B5EF4-FFF2-40B4-BE49-F238E27FC236}">
                <a16:creationId xmlns:a16="http://schemas.microsoft.com/office/drawing/2014/main" id="{E905CF37-B95F-453D-B78A-E4C7884E4D3F}"/>
              </a:ext>
            </a:extLst>
          </p:cNvPr>
          <p:cNvSpPr txBox="1">
            <a:spLocks/>
          </p:cNvSpPr>
          <p:nvPr userDrawn="1"/>
        </p:nvSpPr>
        <p:spPr>
          <a:xfrm>
            <a:off x="2207333" y="1850746"/>
            <a:ext cx="1404000" cy="504000"/>
          </a:xfrm>
          <a:prstGeom prst="rect">
            <a:avLst/>
          </a:prstGeom>
          <a:noFill/>
        </p:spPr>
        <p:txBody>
          <a:bodyPr wrap="square" lIns="0" rIns="0">
            <a:sp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Critical Systems</a:t>
            </a:r>
          </a:p>
        </p:txBody>
      </p:sp>
      <p:pic>
        <p:nvPicPr>
          <p:cNvPr id="56" name="Graphic 153">
            <a:extLst>
              <a:ext uri="{FF2B5EF4-FFF2-40B4-BE49-F238E27FC236}">
                <a16:creationId xmlns:a16="http://schemas.microsoft.com/office/drawing/2014/main" id="{7E4362EE-5F9B-48C2-A663-9C4056548BB9}"/>
              </a:ext>
            </a:extLst>
          </p:cNvPr>
          <p:cNvPicPr>
            <a:picLocks noChangeAspect="1"/>
          </p:cNvPicPr>
          <p:nvPr userDrawn="1"/>
        </p:nvPicPr>
        <p:blipFill>
          <a:blip r:embed="rId6">
            <a:extLst>
              <a:ext uri="{28A0092B-C50C-407E-A947-70E740481C1C}">
                <a14:useLocalDpi xmlns:a14="http://schemas.microsoft.com/office/drawing/2010/main" val="0"/>
              </a:ext>
            </a:extLst>
          </a:blip>
          <a:srcRect/>
          <a:stretch/>
        </p:blipFill>
        <p:spPr>
          <a:xfrm>
            <a:off x="10624771" y="1169574"/>
            <a:ext cx="539401" cy="535220"/>
          </a:xfrm>
          <a:prstGeom prst="rect">
            <a:avLst/>
          </a:prstGeom>
        </p:spPr>
      </p:pic>
      <p:sp>
        <p:nvSpPr>
          <p:cNvPr id="59" name="Text Placeholder 43">
            <a:extLst>
              <a:ext uri="{FF2B5EF4-FFF2-40B4-BE49-F238E27FC236}">
                <a16:creationId xmlns:a16="http://schemas.microsoft.com/office/drawing/2014/main" id="{EDC2BA0D-0209-49FD-9E6E-78F18854EB0F}"/>
              </a:ext>
            </a:extLst>
          </p:cNvPr>
          <p:cNvSpPr txBox="1">
            <a:spLocks/>
          </p:cNvSpPr>
          <p:nvPr userDrawn="1"/>
        </p:nvSpPr>
        <p:spPr>
          <a:xfrm>
            <a:off x="10192471" y="1850746"/>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Higher Education</a:t>
            </a:r>
          </a:p>
        </p:txBody>
      </p:sp>
      <p:pic>
        <p:nvPicPr>
          <p:cNvPr id="57" name="Graphic 167">
            <a:extLst>
              <a:ext uri="{FF2B5EF4-FFF2-40B4-BE49-F238E27FC236}">
                <a16:creationId xmlns:a16="http://schemas.microsoft.com/office/drawing/2014/main" id="{FE9EA982-BA3F-41B4-9B93-66B41AC72210}"/>
              </a:ext>
            </a:extLst>
          </p:cNvPr>
          <p:cNvPicPr>
            <a:picLocks noChangeAspect="1"/>
          </p:cNvPicPr>
          <p:nvPr userDrawn="1"/>
        </p:nvPicPr>
        <p:blipFill>
          <a:blip r:embed="rId7">
            <a:extLst>
              <a:ext uri="{28A0092B-C50C-407E-A947-70E740481C1C}">
                <a14:useLocalDpi xmlns:a14="http://schemas.microsoft.com/office/drawing/2010/main" val="0"/>
              </a:ext>
            </a:extLst>
          </a:blip>
          <a:srcRect/>
          <a:stretch/>
        </p:blipFill>
        <p:spPr>
          <a:xfrm>
            <a:off x="8622346" y="2849597"/>
            <a:ext cx="514490" cy="518742"/>
          </a:xfrm>
          <a:prstGeom prst="rect">
            <a:avLst/>
          </a:prstGeom>
        </p:spPr>
      </p:pic>
      <p:sp>
        <p:nvSpPr>
          <p:cNvPr id="60" name="Text Placeholder 43">
            <a:extLst>
              <a:ext uri="{FF2B5EF4-FFF2-40B4-BE49-F238E27FC236}">
                <a16:creationId xmlns:a16="http://schemas.microsoft.com/office/drawing/2014/main" id="{2915F63E-C9CD-466A-9CDD-BEF1F8F25FAC}"/>
              </a:ext>
            </a:extLst>
          </p:cNvPr>
          <p:cNvSpPr txBox="1">
            <a:spLocks/>
          </p:cNvSpPr>
          <p:nvPr userDrawn="1"/>
        </p:nvSpPr>
        <p:spPr>
          <a:xfrm>
            <a:off x="8177591" y="3615883"/>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Masterplanning and Urban Design</a:t>
            </a:r>
          </a:p>
        </p:txBody>
      </p:sp>
      <p:pic>
        <p:nvPicPr>
          <p:cNvPr id="61" name="Graphic 147">
            <a:extLst>
              <a:ext uri="{FF2B5EF4-FFF2-40B4-BE49-F238E27FC236}">
                <a16:creationId xmlns:a16="http://schemas.microsoft.com/office/drawing/2014/main" id="{08BAF1A8-3CAE-4F6C-B73A-C818B66F24E4}"/>
              </a:ext>
            </a:extLst>
          </p:cNvPr>
          <p:cNvPicPr>
            <a:picLocks noChangeAspect="1"/>
          </p:cNvPicPr>
          <p:nvPr userDrawn="1"/>
        </p:nvPicPr>
        <p:blipFill>
          <a:blip r:embed="rId8" cstate="print">
            <a:extLst>
              <a:ext uri="{28A0092B-C50C-407E-A947-70E740481C1C}">
                <a14:useLocalDpi xmlns:a14="http://schemas.microsoft.com/office/drawing/2010/main" val="0"/>
              </a:ext>
            </a:extLst>
          </a:blip>
          <a:srcRect/>
          <a:stretch/>
        </p:blipFill>
        <p:spPr>
          <a:xfrm>
            <a:off x="4660408" y="1184295"/>
            <a:ext cx="505778" cy="505778"/>
          </a:xfrm>
          <a:prstGeom prst="rect">
            <a:avLst/>
          </a:prstGeom>
        </p:spPr>
      </p:pic>
      <p:sp>
        <p:nvSpPr>
          <p:cNvPr id="64" name="Text Placeholder 43">
            <a:extLst>
              <a:ext uri="{FF2B5EF4-FFF2-40B4-BE49-F238E27FC236}">
                <a16:creationId xmlns:a16="http://schemas.microsoft.com/office/drawing/2014/main" id="{8A694BA0-4FD6-426A-BAEF-520157F43682}"/>
              </a:ext>
            </a:extLst>
          </p:cNvPr>
          <p:cNvSpPr txBox="1">
            <a:spLocks/>
          </p:cNvSpPr>
          <p:nvPr userDrawn="1"/>
        </p:nvSpPr>
        <p:spPr>
          <a:xfrm>
            <a:off x="4211297" y="1850746"/>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Global Corporate Real Estate</a:t>
            </a:r>
          </a:p>
        </p:txBody>
      </p:sp>
      <p:pic>
        <p:nvPicPr>
          <p:cNvPr id="62" name="Graphic 157">
            <a:extLst>
              <a:ext uri="{FF2B5EF4-FFF2-40B4-BE49-F238E27FC236}">
                <a16:creationId xmlns:a16="http://schemas.microsoft.com/office/drawing/2014/main" id="{F929D258-5E85-49CE-9EE0-E53B1D2DE8CB}"/>
              </a:ext>
            </a:extLst>
          </p:cNvPr>
          <p:cNvPicPr>
            <a:picLocks noChangeAspect="1"/>
          </p:cNvPicPr>
          <p:nvPr userDrawn="1"/>
        </p:nvPicPr>
        <p:blipFill>
          <a:blip r:embed="rId9">
            <a:extLst>
              <a:ext uri="{28A0092B-C50C-407E-A947-70E740481C1C}">
                <a14:useLocalDpi xmlns:a14="http://schemas.microsoft.com/office/drawing/2010/main" val="0"/>
              </a:ext>
            </a:extLst>
          </a:blip>
          <a:srcRect/>
          <a:stretch/>
        </p:blipFill>
        <p:spPr>
          <a:xfrm>
            <a:off x="2641722" y="2843569"/>
            <a:ext cx="535222" cy="530798"/>
          </a:xfrm>
          <a:prstGeom prst="rect">
            <a:avLst/>
          </a:prstGeom>
        </p:spPr>
      </p:pic>
      <p:sp>
        <p:nvSpPr>
          <p:cNvPr id="65" name="Text Placeholder 43">
            <a:extLst>
              <a:ext uri="{FF2B5EF4-FFF2-40B4-BE49-F238E27FC236}">
                <a16:creationId xmlns:a16="http://schemas.microsoft.com/office/drawing/2014/main" id="{8A9E1969-7C6C-433D-B4DA-2AE195173D0D}"/>
              </a:ext>
            </a:extLst>
          </p:cNvPr>
          <p:cNvSpPr txBox="1">
            <a:spLocks/>
          </p:cNvSpPr>
          <p:nvPr userDrawn="1"/>
        </p:nvSpPr>
        <p:spPr>
          <a:xfrm>
            <a:off x="2207333" y="3615883"/>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Hotels and Hospitality</a:t>
            </a:r>
          </a:p>
        </p:txBody>
      </p:sp>
      <p:pic>
        <p:nvPicPr>
          <p:cNvPr id="63" name="Graphic 168">
            <a:extLst>
              <a:ext uri="{FF2B5EF4-FFF2-40B4-BE49-F238E27FC236}">
                <a16:creationId xmlns:a16="http://schemas.microsoft.com/office/drawing/2014/main" id="{D70B0A33-45A3-4C15-AA70-D87E359470BB}"/>
              </a:ext>
            </a:extLst>
          </p:cNvPr>
          <p:cNvPicPr>
            <a:picLocks noChangeAspect="1"/>
          </p:cNvPicPr>
          <p:nvPr userDrawn="1"/>
        </p:nvPicPr>
        <p:blipFill>
          <a:blip r:embed="rId10" cstate="print">
            <a:extLst>
              <a:ext uri="{28A0092B-C50C-407E-A947-70E740481C1C}">
                <a14:useLocalDpi xmlns:a14="http://schemas.microsoft.com/office/drawing/2010/main" val="0"/>
              </a:ext>
            </a:extLst>
          </a:blip>
          <a:srcRect/>
          <a:stretch/>
        </p:blipFill>
        <p:spPr>
          <a:xfrm>
            <a:off x="10660684" y="2875181"/>
            <a:ext cx="467574" cy="467574"/>
          </a:xfrm>
          <a:prstGeom prst="rect">
            <a:avLst/>
          </a:prstGeom>
        </p:spPr>
      </p:pic>
      <p:sp>
        <p:nvSpPr>
          <p:cNvPr id="66" name="Text Placeholder 43">
            <a:extLst>
              <a:ext uri="{FF2B5EF4-FFF2-40B4-BE49-F238E27FC236}">
                <a16:creationId xmlns:a16="http://schemas.microsoft.com/office/drawing/2014/main" id="{FF1C6ACE-BD17-44BA-99C1-3186659FADDF}"/>
              </a:ext>
            </a:extLst>
          </p:cNvPr>
          <p:cNvSpPr txBox="1">
            <a:spLocks/>
          </p:cNvSpPr>
          <p:nvPr userDrawn="1"/>
        </p:nvSpPr>
        <p:spPr>
          <a:xfrm>
            <a:off x="10192471" y="3615883"/>
            <a:ext cx="1404000" cy="504000"/>
          </a:xfrm>
          <a:prstGeom prst="rect">
            <a:avLst/>
          </a:prstGeom>
          <a:noFill/>
        </p:spPr>
        <p:txBody>
          <a:bodyPr wrap="non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Mixed-Use</a:t>
            </a:r>
          </a:p>
        </p:txBody>
      </p:sp>
      <p:pic>
        <p:nvPicPr>
          <p:cNvPr id="67" name="Graphic 149">
            <a:extLst>
              <a:ext uri="{FF2B5EF4-FFF2-40B4-BE49-F238E27FC236}">
                <a16:creationId xmlns:a16="http://schemas.microsoft.com/office/drawing/2014/main" id="{9A3D2E10-DF35-44DB-90C9-64145DB381CF}"/>
              </a:ext>
            </a:extLst>
          </p:cNvPr>
          <p:cNvPicPr>
            <a:picLocks noChangeAspect="1"/>
          </p:cNvPicPr>
          <p:nvPr userDrawn="1"/>
        </p:nvPicPr>
        <p:blipFill>
          <a:blip r:embed="rId11" cstate="print">
            <a:extLst>
              <a:ext uri="{28A0092B-C50C-407E-A947-70E740481C1C}">
                <a14:useLocalDpi xmlns:a14="http://schemas.microsoft.com/office/drawing/2010/main" val="0"/>
              </a:ext>
            </a:extLst>
          </a:blip>
          <a:srcRect/>
          <a:stretch/>
        </p:blipFill>
        <p:spPr>
          <a:xfrm>
            <a:off x="6616650" y="1175828"/>
            <a:ext cx="522712" cy="522712"/>
          </a:xfrm>
          <a:prstGeom prst="rect">
            <a:avLst/>
          </a:prstGeom>
        </p:spPr>
      </p:pic>
      <p:sp>
        <p:nvSpPr>
          <p:cNvPr id="70" name="Text Placeholder 43">
            <a:extLst>
              <a:ext uri="{FF2B5EF4-FFF2-40B4-BE49-F238E27FC236}">
                <a16:creationId xmlns:a16="http://schemas.microsoft.com/office/drawing/2014/main" id="{A6895E69-4629-415E-9092-E3F5F6A24A60}"/>
              </a:ext>
            </a:extLst>
          </p:cNvPr>
          <p:cNvSpPr txBox="1">
            <a:spLocks/>
          </p:cNvSpPr>
          <p:nvPr userDrawn="1"/>
        </p:nvSpPr>
        <p:spPr>
          <a:xfrm>
            <a:off x="6176006" y="1850746"/>
            <a:ext cx="1404000" cy="504000"/>
          </a:xfrm>
          <a:prstGeom prst="rect">
            <a:avLst/>
          </a:prstGeom>
          <a:noFill/>
        </p:spPr>
        <p:txBody>
          <a:bodyPr wrap="non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Government</a:t>
            </a:r>
          </a:p>
        </p:txBody>
      </p:sp>
      <p:pic>
        <p:nvPicPr>
          <p:cNvPr id="68" name="Graphic 163">
            <a:extLst>
              <a:ext uri="{FF2B5EF4-FFF2-40B4-BE49-F238E27FC236}">
                <a16:creationId xmlns:a16="http://schemas.microsoft.com/office/drawing/2014/main" id="{223A0546-241F-4D9F-A39B-E07043BD11F5}"/>
              </a:ext>
            </a:extLst>
          </p:cNvPr>
          <p:cNvPicPr>
            <a:picLocks noChangeAspect="1"/>
          </p:cNvPicPr>
          <p:nvPr userDrawn="1"/>
        </p:nvPicPr>
        <p:blipFill>
          <a:blip r:embed="rId12">
            <a:extLst>
              <a:ext uri="{28A0092B-C50C-407E-A947-70E740481C1C}">
                <a14:useLocalDpi xmlns:a14="http://schemas.microsoft.com/office/drawing/2010/main" val="0"/>
              </a:ext>
            </a:extLst>
          </a:blip>
          <a:srcRect/>
          <a:stretch/>
        </p:blipFill>
        <p:spPr>
          <a:xfrm>
            <a:off x="4645686" y="2843569"/>
            <a:ext cx="535222" cy="530798"/>
          </a:xfrm>
          <a:prstGeom prst="rect">
            <a:avLst/>
          </a:prstGeom>
        </p:spPr>
      </p:pic>
      <p:sp>
        <p:nvSpPr>
          <p:cNvPr id="71" name="Text Placeholder 43">
            <a:extLst>
              <a:ext uri="{FF2B5EF4-FFF2-40B4-BE49-F238E27FC236}">
                <a16:creationId xmlns:a16="http://schemas.microsoft.com/office/drawing/2014/main" id="{34C267EC-076F-4DAD-8574-36649C0953C5}"/>
              </a:ext>
            </a:extLst>
          </p:cNvPr>
          <p:cNvSpPr txBox="1">
            <a:spLocks/>
          </p:cNvSpPr>
          <p:nvPr userDrawn="1"/>
        </p:nvSpPr>
        <p:spPr>
          <a:xfrm>
            <a:off x="4211297" y="3615883"/>
            <a:ext cx="1404000" cy="504000"/>
          </a:xfrm>
          <a:prstGeom prst="rect">
            <a:avLst/>
          </a:prstGeom>
          <a:noFill/>
        </p:spPr>
        <p:txBody>
          <a:bodyPr wrap="non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Industrial</a:t>
            </a:r>
          </a:p>
        </p:txBody>
      </p:sp>
      <p:pic>
        <p:nvPicPr>
          <p:cNvPr id="69" name="Graphic 169">
            <a:extLst>
              <a:ext uri="{FF2B5EF4-FFF2-40B4-BE49-F238E27FC236}">
                <a16:creationId xmlns:a16="http://schemas.microsoft.com/office/drawing/2014/main" id="{A94DB7C5-D456-4C49-8FB7-A3B6E283BAAD}"/>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p:blipFill>
        <p:spPr>
          <a:xfrm>
            <a:off x="663554" y="4827827"/>
            <a:ext cx="555630" cy="555630"/>
          </a:xfrm>
          <a:prstGeom prst="rect">
            <a:avLst/>
          </a:prstGeom>
        </p:spPr>
      </p:pic>
      <p:sp>
        <p:nvSpPr>
          <p:cNvPr id="72" name="Text Placeholder 43">
            <a:extLst>
              <a:ext uri="{FF2B5EF4-FFF2-40B4-BE49-F238E27FC236}">
                <a16:creationId xmlns:a16="http://schemas.microsoft.com/office/drawing/2014/main" id="{3BFC689C-B22D-45B8-BF9F-069BB6D650F6}"/>
              </a:ext>
            </a:extLst>
          </p:cNvPr>
          <p:cNvSpPr txBox="1">
            <a:spLocks/>
          </p:cNvSpPr>
          <p:nvPr userDrawn="1"/>
        </p:nvSpPr>
        <p:spPr>
          <a:xfrm>
            <a:off x="239369" y="5536596"/>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Residential</a:t>
            </a:r>
          </a:p>
        </p:txBody>
      </p:sp>
      <p:pic>
        <p:nvPicPr>
          <p:cNvPr id="73" name="Graphic 52">
            <a:extLst>
              <a:ext uri="{FF2B5EF4-FFF2-40B4-BE49-F238E27FC236}">
                <a16:creationId xmlns:a16="http://schemas.microsoft.com/office/drawing/2014/main" id="{AFDF03E0-A1DC-4EBF-9334-C0BADAF4B20A}"/>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p:blipFill>
        <p:spPr>
          <a:xfrm>
            <a:off x="2647795" y="4846248"/>
            <a:ext cx="523076" cy="518788"/>
          </a:xfrm>
          <a:prstGeom prst="rect">
            <a:avLst/>
          </a:prstGeom>
        </p:spPr>
      </p:pic>
      <p:sp>
        <p:nvSpPr>
          <p:cNvPr id="74" name="Text Placeholder 43">
            <a:extLst>
              <a:ext uri="{FF2B5EF4-FFF2-40B4-BE49-F238E27FC236}">
                <a16:creationId xmlns:a16="http://schemas.microsoft.com/office/drawing/2014/main" id="{2F40A3B3-0730-45D4-9942-C7D98D8C1702}"/>
              </a:ext>
            </a:extLst>
          </p:cNvPr>
          <p:cNvSpPr txBox="1">
            <a:spLocks/>
          </p:cNvSpPr>
          <p:nvPr userDrawn="1"/>
        </p:nvSpPr>
        <p:spPr>
          <a:xfrm>
            <a:off x="2207333" y="5536596"/>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Retail and Placemaking</a:t>
            </a:r>
          </a:p>
        </p:txBody>
      </p:sp>
      <p:pic>
        <p:nvPicPr>
          <p:cNvPr id="75" name="Graphic 54">
            <a:extLst>
              <a:ext uri="{FF2B5EF4-FFF2-40B4-BE49-F238E27FC236}">
                <a16:creationId xmlns:a16="http://schemas.microsoft.com/office/drawing/2014/main" id="{F9E88F6D-2B43-4D44-A357-A454994392D9}"/>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4625297" y="4817642"/>
            <a:ext cx="576000" cy="576000"/>
          </a:xfrm>
          <a:prstGeom prst="rect">
            <a:avLst/>
          </a:prstGeom>
        </p:spPr>
      </p:pic>
      <p:sp>
        <p:nvSpPr>
          <p:cNvPr id="76" name="Text Placeholder 43">
            <a:extLst>
              <a:ext uri="{FF2B5EF4-FFF2-40B4-BE49-F238E27FC236}">
                <a16:creationId xmlns:a16="http://schemas.microsoft.com/office/drawing/2014/main" id="{2728F654-0643-46C6-BEF6-95B33DFEB109}"/>
              </a:ext>
            </a:extLst>
          </p:cNvPr>
          <p:cNvSpPr txBox="1">
            <a:spLocks/>
          </p:cNvSpPr>
          <p:nvPr userDrawn="1"/>
        </p:nvSpPr>
        <p:spPr>
          <a:xfrm>
            <a:off x="4211297" y="5536596"/>
            <a:ext cx="1404000" cy="504000"/>
          </a:xfrm>
          <a:prstGeom prst="rect">
            <a:avLst/>
          </a:prstGeom>
          <a:noFill/>
        </p:spPr>
        <p:txBody>
          <a:bodyPr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Schools and Colleges</a:t>
            </a:r>
          </a:p>
        </p:txBody>
      </p:sp>
      <p:pic>
        <p:nvPicPr>
          <p:cNvPr id="77" name="Graphic 56">
            <a:extLst>
              <a:ext uri="{FF2B5EF4-FFF2-40B4-BE49-F238E27FC236}">
                <a16:creationId xmlns:a16="http://schemas.microsoft.com/office/drawing/2014/main" id="{1DAC1ED7-6423-4E1A-A3A9-9245EF89E3E7}"/>
              </a:ext>
            </a:extLst>
          </p:cNvPr>
          <p:cNvPicPr>
            <a:picLocks noChangeAspect="1"/>
          </p:cNvPicPr>
          <p:nvPr userDrawn="1"/>
        </p:nvPicPr>
        <p:blipFill>
          <a:blip r:embed="rId16" cstate="print">
            <a:extLst>
              <a:ext uri="{28A0092B-C50C-407E-A947-70E740481C1C}">
                <a14:useLocalDpi xmlns:a14="http://schemas.microsoft.com/office/drawing/2010/main" val="0"/>
              </a:ext>
            </a:extLst>
          </a:blip>
          <a:srcRect/>
          <a:stretch/>
        </p:blipFill>
        <p:spPr>
          <a:xfrm>
            <a:off x="8589768" y="4817642"/>
            <a:ext cx="579646" cy="576000"/>
          </a:xfrm>
          <a:prstGeom prst="rect">
            <a:avLst/>
          </a:prstGeom>
        </p:spPr>
      </p:pic>
      <p:sp>
        <p:nvSpPr>
          <p:cNvPr id="78" name="Text Placeholder 43">
            <a:extLst>
              <a:ext uri="{FF2B5EF4-FFF2-40B4-BE49-F238E27FC236}">
                <a16:creationId xmlns:a16="http://schemas.microsoft.com/office/drawing/2014/main" id="{59E88AEE-8D86-44A2-BB3F-4CFC5EB37F10}"/>
              </a:ext>
            </a:extLst>
          </p:cNvPr>
          <p:cNvSpPr txBox="1">
            <a:spLocks/>
          </p:cNvSpPr>
          <p:nvPr userDrawn="1"/>
        </p:nvSpPr>
        <p:spPr>
          <a:xfrm>
            <a:off x="8177591" y="5536596"/>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Sport and </a:t>
            </a:r>
            <a:br>
              <a:rPr lang="en-GB" sz="1200" dirty="0">
                <a:solidFill>
                  <a:srgbClr val="000000"/>
                </a:solidFill>
              </a:rPr>
            </a:br>
            <a:r>
              <a:rPr lang="en-GB" sz="1200" dirty="0">
                <a:solidFill>
                  <a:srgbClr val="000000"/>
                </a:solidFill>
              </a:rPr>
              <a:t>Leisure</a:t>
            </a:r>
          </a:p>
        </p:txBody>
      </p:sp>
      <p:pic>
        <p:nvPicPr>
          <p:cNvPr id="79" name="Graphic 58">
            <a:extLst>
              <a:ext uri="{FF2B5EF4-FFF2-40B4-BE49-F238E27FC236}">
                <a16:creationId xmlns:a16="http://schemas.microsoft.com/office/drawing/2014/main" id="{9EA6E8F2-66E5-4566-B346-F60C7EA39A48}"/>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10616656" y="4827827"/>
            <a:ext cx="555630" cy="555630"/>
          </a:xfrm>
          <a:prstGeom prst="rect">
            <a:avLst/>
          </a:prstGeom>
        </p:spPr>
      </p:pic>
      <p:sp>
        <p:nvSpPr>
          <p:cNvPr id="80" name="Text Placeholder 43">
            <a:extLst>
              <a:ext uri="{FF2B5EF4-FFF2-40B4-BE49-F238E27FC236}">
                <a16:creationId xmlns:a16="http://schemas.microsoft.com/office/drawing/2014/main" id="{4963121E-E2DA-4D7B-BAB5-8949452E446F}"/>
              </a:ext>
            </a:extLst>
          </p:cNvPr>
          <p:cNvSpPr txBox="1">
            <a:spLocks/>
          </p:cNvSpPr>
          <p:nvPr userDrawn="1"/>
        </p:nvSpPr>
        <p:spPr>
          <a:xfrm>
            <a:off x="10192471" y="5536596"/>
            <a:ext cx="1404000" cy="504000"/>
          </a:xfrm>
          <a:prstGeom prst="rect">
            <a:avLst/>
          </a:prstGeom>
          <a:noFill/>
        </p:spPr>
        <p:txBody>
          <a:bodyPr wrap="none" lIns="0" rIns="0">
            <a:sp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Workplace</a:t>
            </a:r>
          </a:p>
        </p:txBody>
      </p:sp>
      <p:sp>
        <p:nvSpPr>
          <p:cNvPr id="2" name="Text Placeholder 43">
            <a:extLst>
              <a:ext uri="{FF2B5EF4-FFF2-40B4-BE49-F238E27FC236}">
                <a16:creationId xmlns:a16="http://schemas.microsoft.com/office/drawing/2014/main" id="{D68D7675-0591-8B85-73FC-F4AA0506586A}"/>
              </a:ext>
            </a:extLst>
          </p:cNvPr>
          <p:cNvSpPr txBox="1">
            <a:spLocks/>
          </p:cNvSpPr>
          <p:nvPr userDrawn="1"/>
        </p:nvSpPr>
        <p:spPr>
          <a:xfrm>
            <a:off x="239369" y="3615883"/>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Highways and Active Travel</a:t>
            </a:r>
          </a:p>
        </p:txBody>
      </p:sp>
      <p:pic>
        <p:nvPicPr>
          <p:cNvPr id="6" name="Picture 5">
            <a:extLst>
              <a:ext uri="{FF2B5EF4-FFF2-40B4-BE49-F238E27FC236}">
                <a16:creationId xmlns:a16="http://schemas.microsoft.com/office/drawing/2014/main" id="{604536C5-1B09-C782-3E29-B3A9DC9462D1}"/>
              </a:ext>
            </a:extLst>
          </p:cNvPr>
          <p:cNvPicPr>
            <a:picLocks noChangeAspect="1"/>
          </p:cNvPicPr>
          <p:nvPr userDrawn="1"/>
        </p:nvPicPr>
        <p:blipFill>
          <a:blip r:embed="rId18" cstate="print">
            <a:extLst>
              <a:ext uri="{28A0092B-C50C-407E-A947-70E740481C1C}">
                <a14:useLocalDpi xmlns:a14="http://schemas.microsoft.com/office/drawing/2010/main" val="0"/>
              </a:ext>
            </a:extLst>
          </a:blip>
          <a:stretch>
            <a:fillRect/>
          </a:stretch>
        </p:blipFill>
        <p:spPr>
          <a:xfrm>
            <a:off x="673758" y="2841357"/>
            <a:ext cx="535222" cy="535222"/>
          </a:xfrm>
          <a:prstGeom prst="rect">
            <a:avLst/>
          </a:prstGeom>
        </p:spPr>
      </p:pic>
      <p:sp>
        <p:nvSpPr>
          <p:cNvPr id="4" name="Text Placeholder 43">
            <a:extLst>
              <a:ext uri="{FF2B5EF4-FFF2-40B4-BE49-F238E27FC236}">
                <a16:creationId xmlns:a16="http://schemas.microsoft.com/office/drawing/2014/main" id="{90A6B67E-9125-5738-E656-C83CC4255765}"/>
              </a:ext>
            </a:extLst>
          </p:cNvPr>
          <p:cNvSpPr txBox="1">
            <a:spLocks/>
          </p:cNvSpPr>
          <p:nvPr userDrawn="1"/>
        </p:nvSpPr>
        <p:spPr>
          <a:xfrm>
            <a:off x="6176006" y="5536596"/>
            <a:ext cx="1404000" cy="504000"/>
          </a:xfrm>
          <a:prstGeom prst="rect">
            <a:avLst/>
          </a:prstGeom>
          <a:noFill/>
        </p:spPr>
        <p:txBody>
          <a:bodyPr wrap="square" lIns="0" rIns="0">
            <a:noAutofit/>
          </a:bodyPr>
          <a:lstStyle>
            <a:lvl1pPr marL="0" indent="0" algn="l" defTabSz="914400" rtl="0" eaLnBrk="1" latinLnBrk="0" hangingPunct="1">
              <a:spcBef>
                <a:spcPct val="20000"/>
              </a:spcBef>
              <a:buFont typeface="Arial" pitchFamily="34" charset="0"/>
              <a:buNone/>
              <a:defRPr sz="1000" b="1" i="0" kern="1200" baseline="0">
                <a:solidFill>
                  <a:schemeClr val="tx1"/>
                </a:solidFill>
                <a:latin typeface="Arial" panose="020B0604020202020204" pitchFamily="34" charset="0"/>
                <a:ea typeface="+mn-ea"/>
                <a:cs typeface="Arial" panose="020B0604020202020204" pitchFamily="34" charset="0"/>
              </a:defRPr>
            </a:lvl1pPr>
            <a:lvl2pPr marL="457200" indent="0" algn="l" defTabSz="914400" rtl="0" eaLnBrk="1" latinLnBrk="0" hangingPunct="1">
              <a:spcBef>
                <a:spcPct val="20000"/>
              </a:spcBef>
              <a:buFont typeface="Arial" pitchFamily="34" charset="0"/>
              <a:buNone/>
              <a:defRPr sz="2800" kern="1200">
                <a:solidFill>
                  <a:schemeClr val="tx1"/>
                </a:solidFill>
                <a:latin typeface="+mn-lt"/>
                <a:ea typeface="+mn-ea"/>
                <a:cs typeface="+mn-cs"/>
              </a:defRPr>
            </a:lvl2pPr>
            <a:lvl3pPr marL="914400" indent="0" algn="l" defTabSz="914400" rtl="0" eaLnBrk="1" latinLnBrk="0" hangingPunct="1">
              <a:spcBef>
                <a:spcPct val="20000"/>
              </a:spcBef>
              <a:buFont typeface="Arial" pitchFamily="34" charset="0"/>
              <a:buNone/>
              <a:defRPr sz="2400" kern="1200">
                <a:solidFill>
                  <a:schemeClr val="tx1"/>
                </a:solidFill>
                <a:latin typeface="+mn-lt"/>
                <a:ea typeface="+mn-ea"/>
                <a:cs typeface="+mn-cs"/>
              </a:defRPr>
            </a:lvl3pPr>
            <a:lvl4pPr marL="13716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4pPr>
            <a:lvl5pPr marL="1828800" indent="0" algn="l" defTabSz="914400" rtl="0" eaLnBrk="1" latinLnBrk="0" hangingPunct="1">
              <a:spcBef>
                <a:spcPct val="20000"/>
              </a:spcBef>
              <a:buFont typeface="Arial" pitchFamily="34" charset="0"/>
              <a:buNone/>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r>
              <a:rPr lang="en-GB" sz="1200" dirty="0">
                <a:solidFill>
                  <a:srgbClr val="000000"/>
                </a:solidFill>
              </a:rPr>
              <a:t>Science and Technology</a:t>
            </a:r>
          </a:p>
        </p:txBody>
      </p:sp>
      <p:pic>
        <p:nvPicPr>
          <p:cNvPr id="5" name="Picture 4">
            <a:extLst>
              <a:ext uri="{FF2B5EF4-FFF2-40B4-BE49-F238E27FC236}">
                <a16:creationId xmlns:a16="http://schemas.microsoft.com/office/drawing/2014/main" id="{8B2484FC-2E77-822E-5DB8-98731E4E0C35}"/>
              </a:ext>
            </a:extLst>
          </p:cNvPr>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6540968" y="4768604"/>
            <a:ext cx="674077" cy="674077"/>
          </a:xfrm>
          <a:prstGeom prst="rect">
            <a:avLst/>
          </a:prstGeom>
        </p:spPr>
      </p:pic>
    </p:spTree>
    <p:extLst>
      <p:ext uri="{BB962C8B-B14F-4D97-AF65-F5344CB8AC3E}">
        <p14:creationId xmlns:p14="http://schemas.microsoft.com/office/powerpoint/2010/main" val="654659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Awards ">
    <p:spTree>
      <p:nvGrpSpPr>
        <p:cNvPr id="1" name=""/>
        <p:cNvGrpSpPr/>
        <p:nvPr/>
      </p:nvGrpSpPr>
      <p:grpSpPr>
        <a:xfrm>
          <a:off x="0" y="0"/>
          <a:ext cx="0" cy="0"/>
          <a:chOff x="0" y="0"/>
          <a:chExt cx="0" cy="0"/>
        </a:xfrm>
      </p:grpSpPr>
      <p:sp>
        <p:nvSpPr>
          <p:cNvPr id="20" name="Picture Placeholder 2">
            <a:extLst>
              <a:ext uri="{FF2B5EF4-FFF2-40B4-BE49-F238E27FC236}">
                <a16:creationId xmlns:a16="http://schemas.microsoft.com/office/drawing/2014/main" id="{E573DE67-4CE3-4C07-8DAD-A79E4C4E24C1}"/>
              </a:ext>
            </a:extLst>
          </p:cNvPr>
          <p:cNvSpPr>
            <a:spLocks noGrp="1"/>
          </p:cNvSpPr>
          <p:nvPr>
            <p:ph type="pic" idx="27"/>
          </p:nvPr>
        </p:nvSpPr>
        <p:spPr>
          <a:xfrm>
            <a:off x="343702" y="3818076"/>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1" name="Text Placeholder 43">
            <a:extLst>
              <a:ext uri="{FF2B5EF4-FFF2-40B4-BE49-F238E27FC236}">
                <a16:creationId xmlns:a16="http://schemas.microsoft.com/office/drawing/2014/main" id="{C418DACE-BE25-4932-B1F4-F05D173E3C2C}"/>
              </a:ext>
            </a:extLst>
          </p:cNvPr>
          <p:cNvSpPr>
            <a:spLocks noGrp="1"/>
          </p:cNvSpPr>
          <p:nvPr>
            <p:ph type="body" sz="quarter" idx="28" hasCustomPrompt="1"/>
          </p:nvPr>
        </p:nvSpPr>
        <p:spPr>
          <a:xfrm>
            <a:off x="343702" y="5515803"/>
            <a:ext cx="2772000"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31" name="Picture Placeholder 2">
            <a:extLst>
              <a:ext uri="{FF2B5EF4-FFF2-40B4-BE49-F238E27FC236}">
                <a16:creationId xmlns:a16="http://schemas.microsoft.com/office/drawing/2014/main" id="{ADE6C9B9-5E71-4EEC-ACDA-34D6B46E50FD}"/>
              </a:ext>
            </a:extLst>
          </p:cNvPr>
          <p:cNvSpPr>
            <a:spLocks noGrp="1"/>
          </p:cNvSpPr>
          <p:nvPr>
            <p:ph type="pic" idx="35"/>
          </p:nvPr>
        </p:nvSpPr>
        <p:spPr>
          <a:xfrm>
            <a:off x="343352" y="1163850"/>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32" name="Text Placeholder 43">
            <a:extLst>
              <a:ext uri="{FF2B5EF4-FFF2-40B4-BE49-F238E27FC236}">
                <a16:creationId xmlns:a16="http://schemas.microsoft.com/office/drawing/2014/main" id="{78F72B2D-1F57-4735-A42B-61015FBF7DBE}"/>
              </a:ext>
            </a:extLst>
          </p:cNvPr>
          <p:cNvSpPr>
            <a:spLocks noGrp="1"/>
          </p:cNvSpPr>
          <p:nvPr>
            <p:ph type="body" sz="quarter" idx="36" hasCustomPrompt="1"/>
          </p:nvPr>
        </p:nvSpPr>
        <p:spPr>
          <a:xfrm>
            <a:off x="343352" y="2868407"/>
            <a:ext cx="2772000"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33" name="Picture Placeholder 2">
            <a:extLst>
              <a:ext uri="{FF2B5EF4-FFF2-40B4-BE49-F238E27FC236}">
                <a16:creationId xmlns:a16="http://schemas.microsoft.com/office/drawing/2014/main" id="{709B5D5E-E809-40F1-AC62-73A4D17CE52E}"/>
              </a:ext>
            </a:extLst>
          </p:cNvPr>
          <p:cNvSpPr>
            <a:spLocks noGrp="1"/>
          </p:cNvSpPr>
          <p:nvPr>
            <p:ph type="pic" idx="37"/>
          </p:nvPr>
        </p:nvSpPr>
        <p:spPr>
          <a:xfrm>
            <a:off x="3254567" y="3818076"/>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34" name="Text Placeholder 43">
            <a:extLst>
              <a:ext uri="{FF2B5EF4-FFF2-40B4-BE49-F238E27FC236}">
                <a16:creationId xmlns:a16="http://schemas.microsoft.com/office/drawing/2014/main" id="{E54BCE71-5783-4586-AB3E-0F8F0721DA5E}"/>
              </a:ext>
            </a:extLst>
          </p:cNvPr>
          <p:cNvSpPr>
            <a:spLocks noGrp="1"/>
          </p:cNvSpPr>
          <p:nvPr>
            <p:ph type="body" sz="quarter" idx="38" hasCustomPrompt="1"/>
          </p:nvPr>
        </p:nvSpPr>
        <p:spPr>
          <a:xfrm>
            <a:off x="3254567" y="5517288"/>
            <a:ext cx="2772000"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35" name="Picture Placeholder 2">
            <a:extLst>
              <a:ext uri="{FF2B5EF4-FFF2-40B4-BE49-F238E27FC236}">
                <a16:creationId xmlns:a16="http://schemas.microsoft.com/office/drawing/2014/main" id="{8D39BA87-9445-46C7-849E-F463029FE68A}"/>
              </a:ext>
            </a:extLst>
          </p:cNvPr>
          <p:cNvSpPr>
            <a:spLocks noGrp="1"/>
          </p:cNvSpPr>
          <p:nvPr>
            <p:ph type="pic" idx="39"/>
          </p:nvPr>
        </p:nvSpPr>
        <p:spPr>
          <a:xfrm>
            <a:off x="3256250" y="1163850"/>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36" name="Text Placeholder 43">
            <a:extLst>
              <a:ext uri="{FF2B5EF4-FFF2-40B4-BE49-F238E27FC236}">
                <a16:creationId xmlns:a16="http://schemas.microsoft.com/office/drawing/2014/main" id="{C35F1405-5ABA-4C08-BD56-886673DE72AF}"/>
              </a:ext>
            </a:extLst>
          </p:cNvPr>
          <p:cNvSpPr>
            <a:spLocks noGrp="1"/>
          </p:cNvSpPr>
          <p:nvPr>
            <p:ph type="body" sz="quarter" idx="40" hasCustomPrompt="1"/>
          </p:nvPr>
        </p:nvSpPr>
        <p:spPr>
          <a:xfrm>
            <a:off x="3259967" y="2868407"/>
            <a:ext cx="2766600"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39" name="Picture Placeholder 2">
            <a:extLst>
              <a:ext uri="{FF2B5EF4-FFF2-40B4-BE49-F238E27FC236}">
                <a16:creationId xmlns:a16="http://schemas.microsoft.com/office/drawing/2014/main" id="{C931D3FE-79DD-44A4-B71D-3095C9B7D50E}"/>
              </a:ext>
            </a:extLst>
          </p:cNvPr>
          <p:cNvSpPr>
            <a:spLocks noGrp="1"/>
          </p:cNvSpPr>
          <p:nvPr>
            <p:ph type="pic" idx="41"/>
          </p:nvPr>
        </p:nvSpPr>
        <p:spPr>
          <a:xfrm>
            <a:off x="6165432" y="3818076"/>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0" name="Text Placeholder 43">
            <a:extLst>
              <a:ext uri="{FF2B5EF4-FFF2-40B4-BE49-F238E27FC236}">
                <a16:creationId xmlns:a16="http://schemas.microsoft.com/office/drawing/2014/main" id="{9FD4BD7B-1C51-44A8-8AEE-A9CC95F25541}"/>
              </a:ext>
            </a:extLst>
          </p:cNvPr>
          <p:cNvSpPr>
            <a:spLocks noGrp="1"/>
          </p:cNvSpPr>
          <p:nvPr>
            <p:ph type="body" sz="quarter" idx="42" hasCustomPrompt="1"/>
          </p:nvPr>
        </p:nvSpPr>
        <p:spPr>
          <a:xfrm>
            <a:off x="6165432" y="5517288"/>
            <a:ext cx="2772000"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43" name="Picture Placeholder 2">
            <a:extLst>
              <a:ext uri="{FF2B5EF4-FFF2-40B4-BE49-F238E27FC236}">
                <a16:creationId xmlns:a16="http://schemas.microsoft.com/office/drawing/2014/main" id="{250700F2-C3BD-41A0-8A55-D50F5E3E24B1}"/>
              </a:ext>
            </a:extLst>
          </p:cNvPr>
          <p:cNvSpPr>
            <a:spLocks noGrp="1"/>
          </p:cNvSpPr>
          <p:nvPr>
            <p:ph type="pic" idx="43"/>
          </p:nvPr>
        </p:nvSpPr>
        <p:spPr>
          <a:xfrm>
            <a:off x="6169148" y="1163850"/>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4" name="Text Placeholder 43">
            <a:extLst>
              <a:ext uri="{FF2B5EF4-FFF2-40B4-BE49-F238E27FC236}">
                <a16:creationId xmlns:a16="http://schemas.microsoft.com/office/drawing/2014/main" id="{40555FA3-1A2D-4F9F-AFD0-CCE10D5C3B87}"/>
              </a:ext>
            </a:extLst>
          </p:cNvPr>
          <p:cNvSpPr>
            <a:spLocks noGrp="1"/>
          </p:cNvSpPr>
          <p:nvPr>
            <p:ph type="body" sz="quarter" idx="44" hasCustomPrompt="1"/>
          </p:nvPr>
        </p:nvSpPr>
        <p:spPr>
          <a:xfrm>
            <a:off x="6172864" y="2868407"/>
            <a:ext cx="2764567"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45" name="Picture Placeholder 2">
            <a:extLst>
              <a:ext uri="{FF2B5EF4-FFF2-40B4-BE49-F238E27FC236}">
                <a16:creationId xmlns:a16="http://schemas.microsoft.com/office/drawing/2014/main" id="{02E13D8F-0011-43BC-B170-DBA8D1BB6405}"/>
              </a:ext>
            </a:extLst>
          </p:cNvPr>
          <p:cNvSpPr>
            <a:spLocks noGrp="1"/>
          </p:cNvSpPr>
          <p:nvPr>
            <p:ph type="pic" idx="45"/>
          </p:nvPr>
        </p:nvSpPr>
        <p:spPr>
          <a:xfrm>
            <a:off x="9076298" y="3818076"/>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6" name="Text Placeholder 43">
            <a:extLst>
              <a:ext uri="{FF2B5EF4-FFF2-40B4-BE49-F238E27FC236}">
                <a16:creationId xmlns:a16="http://schemas.microsoft.com/office/drawing/2014/main" id="{32795BA4-09CA-41CC-B240-C39A5FD9D461}"/>
              </a:ext>
            </a:extLst>
          </p:cNvPr>
          <p:cNvSpPr>
            <a:spLocks noGrp="1"/>
          </p:cNvSpPr>
          <p:nvPr>
            <p:ph type="body" sz="quarter" idx="46" hasCustomPrompt="1"/>
          </p:nvPr>
        </p:nvSpPr>
        <p:spPr>
          <a:xfrm>
            <a:off x="9076298" y="5517288"/>
            <a:ext cx="2772000"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47" name="Picture Placeholder 2">
            <a:extLst>
              <a:ext uri="{FF2B5EF4-FFF2-40B4-BE49-F238E27FC236}">
                <a16:creationId xmlns:a16="http://schemas.microsoft.com/office/drawing/2014/main" id="{19FD068F-8F3D-472D-9419-2D1B0721B385}"/>
              </a:ext>
            </a:extLst>
          </p:cNvPr>
          <p:cNvSpPr>
            <a:spLocks noGrp="1"/>
          </p:cNvSpPr>
          <p:nvPr>
            <p:ph type="pic" idx="47"/>
          </p:nvPr>
        </p:nvSpPr>
        <p:spPr>
          <a:xfrm>
            <a:off x="9082047" y="1163850"/>
            <a:ext cx="2772000" cy="1692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8" name="Text Placeholder 43">
            <a:extLst>
              <a:ext uri="{FF2B5EF4-FFF2-40B4-BE49-F238E27FC236}">
                <a16:creationId xmlns:a16="http://schemas.microsoft.com/office/drawing/2014/main" id="{69525B7F-2793-4BAC-AAAF-681E20AE003C}"/>
              </a:ext>
            </a:extLst>
          </p:cNvPr>
          <p:cNvSpPr>
            <a:spLocks noGrp="1"/>
          </p:cNvSpPr>
          <p:nvPr>
            <p:ph type="body" sz="quarter" idx="48" hasCustomPrompt="1"/>
          </p:nvPr>
        </p:nvSpPr>
        <p:spPr>
          <a:xfrm>
            <a:off x="9082047" y="2868407"/>
            <a:ext cx="2772000" cy="720000"/>
          </a:xfrm>
          <a:prstGeom prst="rect">
            <a:avLst/>
          </a:prstGeom>
        </p:spPr>
        <p:txBody>
          <a:bodyPr lIns="0">
            <a:noAutofit/>
          </a:bodyPr>
          <a:lstStyle>
            <a:lvl1pPr marL="0" indent="0">
              <a:buNone/>
              <a:defRPr sz="1100" b="0"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29" name="Title 1">
            <a:extLst>
              <a:ext uri="{FF2B5EF4-FFF2-40B4-BE49-F238E27FC236}">
                <a16:creationId xmlns:a16="http://schemas.microsoft.com/office/drawing/2014/main" id="{32F267CD-92CC-4725-BBE8-7BB08FF63AF8}"/>
              </a:ext>
            </a:extLst>
          </p:cNvPr>
          <p:cNvSpPr>
            <a:spLocks noGrp="1"/>
          </p:cNvSpPr>
          <p:nvPr>
            <p:ph type="title" hasCustomPrompt="1"/>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dirty="0"/>
              <a:t>Awards</a:t>
            </a:r>
            <a:endParaRPr lang="en-GB" dirty="0"/>
          </a:p>
        </p:txBody>
      </p:sp>
    </p:spTree>
    <p:extLst>
      <p:ext uri="{BB962C8B-B14F-4D97-AF65-F5344CB8AC3E}">
        <p14:creationId xmlns:p14="http://schemas.microsoft.com/office/powerpoint/2010/main" val="2334703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 4 projects">
    <p:spTree>
      <p:nvGrpSpPr>
        <p:cNvPr id="1" name=""/>
        <p:cNvGrpSpPr/>
        <p:nvPr/>
      </p:nvGrpSpPr>
      <p:grpSpPr>
        <a:xfrm>
          <a:off x="0" y="0"/>
          <a:ext cx="0" cy="0"/>
          <a:chOff x="0" y="0"/>
          <a:chExt cx="0" cy="0"/>
        </a:xfrm>
      </p:grpSpPr>
      <p:sp>
        <p:nvSpPr>
          <p:cNvPr id="13" name="Picture Placeholder 2">
            <a:extLst>
              <a:ext uri="{FF2B5EF4-FFF2-40B4-BE49-F238E27FC236}">
                <a16:creationId xmlns:a16="http://schemas.microsoft.com/office/drawing/2014/main" id="{5004D46B-BB9C-4F1A-9572-495188DD8961}"/>
              </a:ext>
            </a:extLst>
          </p:cNvPr>
          <p:cNvSpPr>
            <a:spLocks noGrp="1"/>
          </p:cNvSpPr>
          <p:nvPr>
            <p:ph type="pic" idx="25"/>
          </p:nvPr>
        </p:nvSpPr>
        <p:spPr>
          <a:xfrm>
            <a:off x="8327139" y="1169239"/>
            <a:ext cx="3528601" cy="1800000"/>
          </a:xfrm>
          <a:prstGeom prst="rect">
            <a:avLst/>
          </a:prstGeom>
        </p:spPr>
        <p:txBody>
          <a:bodyPr anchor="t">
            <a:normAutofit/>
          </a:bodyPr>
          <a:lstStyle>
            <a:lvl1pPr marL="0" indent="0">
              <a:buNone/>
              <a:defRPr lang="en-US" sz="800" dirty="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4" name="Text Placeholder 43">
            <a:extLst>
              <a:ext uri="{FF2B5EF4-FFF2-40B4-BE49-F238E27FC236}">
                <a16:creationId xmlns:a16="http://schemas.microsoft.com/office/drawing/2014/main" id="{C449294D-2132-426C-83CB-FDEA40A07998}"/>
              </a:ext>
            </a:extLst>
          </p:cNvPr>
          <p:cNvSpPr>
            <a:spLocks noGrp="1"/>
          </p:cNvSpPr>
          <p:nvPr>
            <p:ph type="body" sz="quarter" idx="26" hasCustomPrompt="1"/>
          </p:nvPr>
        </p:nvSpPr>
        <p:spPr>
          <a:xfrm>
            <a:off x="8327138" y="2972762"/>
            <a:ext cx="3528601" cy="468000"/>
          </a:xfrm>
          <a:prstGeom prst="rect">
            <a:avLst/>
          </a:prstGeom>
        </p:spPr>
        <p:txBody>
          <a:bodyPr lIns="0">
            <a:noAutofit/>
          </a:bodyPr>
          <a:lstStyle>
            <a:lvl1pPr marL="0" indent="0">
              <a:buNone/>
              <a:defRPr sz="12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67" name="Text Placeholder 66">
            <a:extLst>
              <a:ext uri="{FF2B5EF4-FFF2-40B4-BE49-F238E27FC236}">
                <a16:creationId xmlns:a16="http://schemas.microsoft.com/office/drawing/2014/main" id="{D542E496-87BF-48D6-A882-5DBC0B95635A}"/>
              </a:ext>
            </a:extLst>
          </p:cNvPr>
          <p:cNvSpPr>
            <a:spLocks noGrp="1"/>
          </p:cNvSpPr>
          <p:nvPr>
            <p:ph type="body" sz="quarter" idx="35"/>
          </p:nvPr>
        </p:nvSpPr>
        <p:spPr>
          <a:xfrm>
            <a:off x="342727" y="1164309"/>
            <a:ext cx="4354512" cy="5072979"/>
          </a:xfrm>
          <a:prstGeom prst="rect">
            <a:avLst/>
          </a:prstGeom>
        </p:spPr>
        <p:txBody>
          <a:bodyPr/>
          <a:lstStyle>
            <a:lvl1pPr marL="0" indent="0">
              <a:buFont typeface="Arial" panose="020B0604020202020204" pitchFamily="34" charset="0"/>
              <a:buNone/>
              <a:defRPr sz="1800">
                <a:latin typeface="Arial" panose="020B0604020202020204" pitchFamily="34" charset="0"/>
                <a:cs typeface="Arial" panose="020B0604020202020204" pitchFamily="34" charset="0"/>
              </a:defRPr>
            </a:lvl1pPr>
            <a:lvl2pPr marL="540000" indent="-216000">
              <a:spcBef>
                <a:spcPts val="0"/>
              </a:spcBef>
              <a:buClrTx/>
              <a:buFont typeface="Arial" panose="020B0604020202020204" pitchFamily="34" charset="0"/>
              <a:buChar char="•"/>
              <a:defRPr sz="1800">
                <a:latin typeface="Arial" panose="020B0604020202020204" pitchFamily="34" charset="0"/>
                <a:cs typeface="Arial" panose="020B0604020202020204" pitchFamily="34" charset="0"/>
              </a:defRPr>
            </a:lvl2pPr>
            <a:lvl3pPr marL="914400" indent="0">
              <a:buNone/>
              <a:defRPr sz="1800">
                <a:latin typeface="Arial" panose="020B0604020202020204" pitchFamily="34" charset="0"/>
                <a:cs typeface="Arial" panose="020B0604020202020204" pitchFamily="34" charset="0"/>
              </a:defRPr>
            </a:lvl3pPr>
            <a:lvl4pPr marL="1371600" indent="0">
              <a:buNone/>
              <a:defRPr sz="1800">
                <a:latin typeface="Arial" panose="020B0604020202020204" pitchFamily="34" charset="0"/>
                <a:cs typeface="Arial" panose="020B0604020202020204" pitchFamily="34" charset="0"/>
              </a:defRPr>
            </a:lvl4pPr>
            <a:lvl5pPr marL="1828800" indent="0">
              <a:buNone/>
              <a:defRPr sz="18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p:txBody>
      </p:sp>
      <p:sp>
        <p:nvSpPr>
          <p:cNvPr id="20" name="Picture Placeholder 2">
            <a:extLst>
              <a:ext uri="{FF2B5EF4-FFF2-40B4-BE49-F238E27FC236}">
                <a16:creationId xmlns:a16="http://schemas.microsoft.com/office/drawing/2014/main" id="{B1C3EBB3-B632-46D6-A872-7B7119692FBD}"/>
              </a:ext>
            </a:extLst>
          </p:cNvPr>
          <p:cNvSpPr>
            <a:spLocks noGrp="1"/>
          </p:cNvSpPr>
          <p:nvPr>
            <p:ph type="pic" idx="36"/>
          </p:nvPr>
        </p:nvSpPr>
        <p:spPr>
          <a:xfrm>
            <a:off x="4730887" y="1164108"/>
            <a:ext cx="3528601" cy="1800000"/>
          </a:xfrm>
          <a:prstGeom prst="rect">
            <a:avLst/>
          </a:prstGeom>
        </p:spPr>
        <p:txBody>
          <a:bodyPr anchor="t">
            <a:normAutofit/>
          </a:bodyPr>
          <a:lstStyle>
            <a:lvl1pPr marL="0" indent="0">
              <a:buNone/>
              <a:defRPr lang="en-US" sz="800" dirty="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1" name="Text Placeholder 43">
            <a:extLst>
              <a:ext uri="{FF2B5EF4-FFF2-40B4-BE49-F238E27FC236}">
                <a16:creationId xmlns:a16="http://schemas.microsoft.com/office/drawing/2014/main" id="{111A2AE6-52FE-4F6C-9AC6-AD29E8734B43}"/>
              </a:ext>
            </a:extLst>
          </p:cNvPr>
          <p:cNvSpPr>
            <a:spLocks noGrp="1"/>
          </p:cNvSpPr>
          <p:nvPr>
            <p:ph type="body" sz="quarter" idx="37" hasCustomPrompt="1"/>
          </p:nvPr>
        </p:nvSpPr>
        <p:spPr>
          <a:xfrm>
            <a:off x="4730887" y="2976020"/>
            <a:ext cx="3528000" cy="468000"/>
          </a:xfrm>
          <a:prstGeom prst="rect">
            <a:avLst/>
          </a:prstGeom>
        </p:spPr>
        <p:txBody>
          <a:bodyPr lIns="0">
            <a:noAutofit/>
          </a:bodyPr>
          <a:lstStyle>
            <a:lvl1pPr marL="0" indent="0">
              <a:buNone/>
              <a:defRPr sz="12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22" name="Picture Placeholder 2">
            <a:extLst>
              <a:ext uri="{FF2B5EF4-FFF2-40B4-BE49-F238E27FC236}">
                <a16:creationId xmlns:a16="http://schemas.microsoft.com/office/drawing/2014/main" id="{8E574958-E182-4714-AAD3-8F67800FB2DB}"/>
              </a:ext>
            </a:extLst>
          </p:cNvPr>
          <p:cNvSpPr>
            <a:spLocks noGrp="1"/>
          </p:cNvSpPr>
          <p:nvPr>
            <p:ph type="pic" idx="38"/>
          </p:nvPr>
        </p:nvSpPr>
        <p:spPr>
          <a:xfrm>
            <a:off x="8327139" y="3962659"/>
            <a:ext cx="3528601" cy="1800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3" name="Text Placeholder 43">
            <a:extLst>
              <a:ext uri="{FF2B5EF4-FFF2-40B4-BE49-F238E27FC236}">
                <a16:creationId xmlns:a16="http://schemas.microsoft.com/office/drawing/2014/main" id="{B2213019-0422-48EC-9A39-ED23FA7B095C}"/>
              </a:ext>
            </a:extLst>
          </p:cNvPr>
          <p:cNvSpPr>
            <a:spLocks noGrp="1"/>
          </p:cNvSpPr>
          <p:nvPr>
            <p:ph type="body" sz="quarter" idx="39" hasCustomPrompt="1"/>
          </p:nvPr>
        </p:nvSpPr>
        <p:spPr>
          <a:xfrm>
            <a:off x="8327138" y="5766106"/>
            <a:ext cx="3528601" cy="468000"/>
          </a:xfrm>
          <a:prstGeom prst="rect">
            <a:avLst/>
          </a:prstGeom>
        </p:spPr>
        <p:txBody>
          <a:bodyPr lIns="0">
            <a:noAutofit/>
          </a:bodyPr>
          <a:lstStyle>
            <a:lvl1pPr marL="0" indent="0">
              <a:buNone/>
              <a:defRPr sz="12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28" name="Picture Placeholder 2">
            <a:extLst>
              <a:ext uri="{FF2B5EF4-FFF2-40B4-BE49-F238E27FC236}">
                <a16:creationId xmlns:a16="http://schemas.microsoft.com/office/drawing/2014/main" id="{0E2493F2-091B-4ABB-A964-98FEA6A7F61B}"/>
              </a:ext>
            </a:extLst>
          </p:cNvPr>
          <p:cNvSpPr>
            <a:spLocks noGrp="1"/>
          </p:cNvSpPr>
          <p:nvPr>
            <p:ph type="pic" idx="40"/>
          </p:nvPr>
        </p:nvSpPr>
        <p:spPr>
          <a:xfrm>
            <a:off x="4730887" y="3962659"/>
            <a:ext cx="3528601" cy="1800000"/>
          </a:xfrm>
          <a:prstGeom prst="rect">
            <a:avLst/>
          </a:prstGeom>
        </p:spPr>
        <p:txBody>
          <a:bodyPr anchor="t">
            <a:normAutofit/>
          </a:bodyPr>
          <a:lstStyle>
            <a:lvl1pPr marL="0" indent="0">
              <a:buNone/>
              <a:defRPr sz="800" b="0" i="0" baseline="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9" name="Text Placeholder 43">
            <a:extLst>
              <a:ext uri="{FF2B5EF4-FFF2-40B4-BE49-F238E27FC236}">
                <a16:creationId xmlns:a16="http://schemas.microsoft.com/office/drawing/2014/main" id="{D60F3376-BE17-407F-B3F7-2B3C28F09F84}"/>
              </a:ext>
            </a:extLst>
          </p:cNvPr>
          <p:cNvSpPr>
            <a:spLocks noGrp="1"/>
          </p:cNvSpPr>
          <p:nvPr>
            <p:ph type="body" sz="quarter" idx="41" hasCustomPrompt="1"/>
          </p:nvPr>
        </p:nvSpPr>
        <p:spPr>
          <a:xfrm>
            <a:off x="4730887" y="5769288"/>
            <a:ext cx="3528601" cy="468000"/>
          </a:xfrm>
          <a:prstGeom prst="rect">
            <a:avLst/>
          </a:prstGeom>
        </p:spPr>
        <p:txBody>
          <a:bodyPr lIns="0">
            <a:noAutofit/>
          </a:bodyPr>
          <a:lstStyle>
            <a:lvl1pPr marL="0" indent="0">
              <a:buNone/>
              <a:defRPr sz="12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19" name="Title 1">
            <a:extLst>
              <a:ext uri="{FF2B5EF4-FFF2-40B4-BE49-F238E27FC236}">
                <a16:creationId xmlns:a16="http://schemas.microsoft.com/office/drawing/2014/main" id="{0AF9BD59-DC2B-4940-B5C2-BD147F134F83}"/>
              </a:ext>
            </a:extLst>
          </p:cNvPr>
          <p:cNvSpPr>
            <a:spLocks noGrp="1"/>
          </p:cNvSpPr>
          <p:nvPr>
            <p:ph type="title"/>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12852777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V ">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95B2E43D-530B-4880-9E60-B7D3B5AC908B}"/>
              </a:ext>
            </a:extLst>
          </p:cNvPr>
          <p:cNvCxnSpPr>
            <a:cxnSpLocks/>
          </p:cNvCxnSpPr>
          <p:nvPr userDrawn="1"/>
        </p:nvCxnSpPr>
        <p:spPr>
          <a:xfrm>
            <a:off x="334964" y="2546983"/>
            <a:ext cx="11522074" cy="0"/>
          </a:xfrm>
          <a:prstGeom prst="line">
            <a:avLst/>
          </a:prstGeom>
          <a:ln w="9525" cap="flat" cmpd="sng" algn="ctr">
            <a:solidFill>
              <a:schemeClr val="bg1">
                <a:lumMod val="65000"/>
              </a:schemeClr>
            </a:solidFill>
            <a:prstDash val="sysDot"/>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12" name="Rectangle 11">
            <a:extLst>
              <a:ext uri="{FF2B5EF4-FFF2-40B4-BE49-F238E27FC236}">
                <a16:creationId xmlns:a16="http://schemas.microsoft.com/office/drawing/2014/main" id="{EF9131F9-9C21-4BE0-AC9E-C412E5DC7361}"/>
              </a:ext>
            </a:extLst>
          </p:cNvPr>
          <p:cNvSpPr>
            <a:spLocks noChangeAspect="1"/>
          </p:cNvSpPr>
          <p:nvPr userDrawn="1"/>
        </p:nvSpPr>
        <p:spPr>
          <a:xfrm>
            <a:off x="4204521" y="2858387"/>
            <a:ext cx="1594347" cy="307777"/>
          </a:xfrm>
          <a:prstGeom prst="rect">
            <a:avLst/>
          </a:prstGeom>
        </p:spPr>
        <p:txBody>
          <a:bodyPr wrap="none" lIns="0">
            <a:spAutoFit/>
          </a:bodyPr>
          <a:lstStyle/>
          <a:p>
            <a:r>
              <a:rPr lang="en-US" sz="1400" b="1" dirty="0">
                <a:solidFill>
                  <a:srgbClr val="0075B0"/>
                </a:solidFill>
                <a:latin typeface="Arial" panose="020B0604020202020204" pitchFamily="34" charset="0"/>
                <a:cs typeface="Arial" panose="020B0604020202020204" pitchFamily="34" charset="0"/>
              </a:rPr>
              <a:t>Relevant Projects</a:t>
            </a:r>
          </a:p>
        </p:txBody>
      </p:sp>
      <p:sp>
        <p:nvSpPr>
          <p:cNvPr id="14" name="Picture Placeholder 2">
            <a:extLst>
              <a:ext uri="{FF2B5EF4-FFF2-40B4-BE49-F238E27FC236}">
                <a16:creationId xmlns:a16="http://schemas.microsoft.com/office/drawing/2014/main" id="{7F51185F-4023-4E90-8B3E-EB929CBBFAA6}"/>
              </a:ext>
            </a:extLst>
          </p:cNvPr>
          <p:cNvSpPr>
            <a:spLocks noGrp="1" noChangeAspect="1"/>
          </p:cNvSpPr>
          <p:nvPr>
            <p:ph type="pic" idx="15"/>
          </p:nvPr>
        </p:nvSpPr>
        <p:spPr>
          <a:xfrm>
            <a:off x="343353" y="1168354"/>
            <a:ext cx="1205510" cy="124665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6" name="Picture Placeholder 2">
            <a:extLst>
              <a:ext uri="{FF2B5EF4-FFF2-40B4-BE49-F238E27FC236}">
                <a16:creationId xmlns:a16="http://schemas.microsoft.com/office/drawing/2014/main" id="{92F2B3FB-DA82-4F8F-9F2C-7FD9768D5EAB}"/>
              </a:ext>
            </a:extLst>
          </p:cNvPr>
          <p:cNvSpPr>
            <a:spLocks noGrp="1"/>
          </p:cNvSpPr>
          <p:nvPr>
            <p:ph type="pic" idx="17"/>
          </p:nvPr>
        </p:nvSpPr>
        <p:spPr>
          <a:xfrm>
            <a:off x="6800546" y="3230294"/>
            <a:ext cx="2448000" cy="2268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0" name="Text Placeholder 43">
            <a:extLst>
              <a:ext uri="{FF2B5EF4-FFF2-40B4-BE49-F238E27FC236}">
                <a16:creationId xmlns:a16="http://schemas.microsoft.com/office/drawing/2014/main" id="{53557424-4D73-4A3C-8116-9DA7FB97DA55}"/>
              </a:ext>
            </a:extLst>
          </p:cNvPr>
          <p:cNvSpPr>
            <a:spLocks noGrp="1"/>
          </p:cNvSpPr>
          <p:nvPr>
            <p:ph type="body" sz="quarter" idx="19" hasCustomPrompt="1"/>
          </p:nvPr>
        </p:nvSpPr>
        <p:spPr>
          <a:xfrm>
            <a:off x="1780673" y="2163537"/>
            <a:ext cx="4536425" cy="265112"/>
          </a:xfrm>
          <a:prstGeom prst="rect">
            <a:avLst/>
          </a:prstGeom>
        </p:spPr>
        <p:txBody>
          <a:bodyPr lIns="0">
            <a:noAutofit/>
          </a:bodyPr>
          <a:lstStyle>
            <a:lvl1pPr marL="0" indent="0">
              <a:buNone/>
              <a:defRPr sz="1400" b="0" i="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job title</a:t>
            </a:r>
          </a:p>
        </p:txBody>
      </p:sp>
      <p:sp>
        <p:nvSpPr>
          <p:cNvPr id="22" name="Text Placeholder 43">
            <a:extLst>
              <a:ext uri="{FF2B5EF4-FFF2-40B4-BE49-F238E27FC236}">
                <a16:creationId xmlns:a16="http://schemas.microsoft.com/office/drawing/2014/main" id="{6507F03E-3556-44E3-9521-55B8B4DC9DE8}"/>
              </a:ext>
            </a:extLst>
          </p:cNvPr>
          <p:cNvSpPr>
            <a:spLocks noGrp="1" noChangeAspect="1"/>
          </p:cNvSpPr>
          <p:nvPr>
            <p:ph type="body" sz="quarter" idx="21" hasCustomPrompt="1"/>
          </p:nvPr>
        </p:nvSpPr>
        <p:spPr>
          <a:xfrm>
            <a:off x="6800546" y="5536278"/>
            <a:ext cx="2448000" cy="485745"/>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7" name="Text Placeholder 6">
            <a:extLst>
              <a:ext uri="{FF2B5EF4-FFF2-40B4-BE49-F238E27FC236}">
                <a16:creationId xmlns:a16="http://schemas.microsoft.com/office/drawing/2014/main" id="{689982B2-2450-4575-83BE-0F16074FE234}"/>
              </a:ext>
            </a:extLst>
          </p:cNvPr>
          <p:cNvSpPr>
            <a:spLocks noGrp="1"/>
          </p:cNvSpPr>
          <p:nvPr>
            <p:ph type="body" sz="quarter" idx="27" hasCustomPrompt="1"/>
          </p:nvPr>
        </p:nvSpPr>
        <p:spPr>
          <a:xfrm>
            <a:off x="1780673" y="1562195"/>
            <a:ext cx="4536425" cy="522479"/>
          </a:xfrm>
          <a:prstGeom prst="rect">
            <a:avLst/>
          </a:prstGeom>
        </p:spPr>
        <p:txBody>
          <a:bodyPr lIns="0"/>
          <a:lstStyle>
            <a:lvl1pPr marL="0" indent="0">
              <a:buNone/>
              <a:defRPr>
                <a:solidFill>
                  <a:srgbClr val="0075B0"/>
                </a:solidFill>
                <a:latin typeface="Arial" panose="020B0604020202020204" pitchFamily="34" charset="0"/>
                <a:cs typeface="Arial" panose="020B0604020202020204" pitchFamily="34" charset="0"/>
              </a:defRPr>
            </a:lvl1pPr>
          </a:lstStyle>
          <a:p>
            <a:pPr lvl="0"/>
            <a:r>
              <a:rPr lang="en-US" dirty="0"/>
              <a:t>Edit name</a:t>
            </a:r>
            <a:endParaRPr lang="en-GB" dirty="0"/>
          </a:p>
        </p:txBody>
      </p:sp>
      <p:sp>
        <p:nvSpPr>
          <p:cNvPr id="21" name="Text Placeholder 20">
            <a:extLst>
              <a:ext uri="{FF2B5EF4-FFF2-40B4-BE49-F238E27FC236}">
                <a16:creationId xmlns:a16="http://schemas.microsoft.com/office/drawing/2014/main" id="{E2A4819A-B321-4D60-9379-D5EF3A9E895D}"/>
              </a:ext>
            </a:extLst>
          </p:cNvPr>
          <p:cNvSpPr>
            <a:spLocks noGrp="1"/>
          </p:cNvSpPr>
          <p:nvPr>
            <p:ph type="body" sz="quarter" idx="28" hasCustomPrompt="1"/>
          </p:nvPr>
        </p:nvSpPr>
        <p:spPr>
          <a:xfrm>
            <a:off x="343353" y="2767013"/>
            <a:ext cx="3498970" cy="3470275"/>
          </a:xfrm>
          <a:prstGeom prst="rect">
            <a:avLst/>
          </a:prstGeom>
        </p:spPr>
        <p:txBody>
          <a:bodyPr lIns="0" rIns="0"/>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400">
                <a:latin typeface="Arial" panose="020B0604020202020204" pitchFamily="34" charset="0"/>
                <a:cs typeface="Arial" panose="020B0604020202020204" pitchFamily="34" charset="0"/>
              </a:defRPr>
            </a:lvl2pPr>
            <a:lvl3pPr marL="914400" indent="0">
              <a:buNone/>
              <a:defRPr sz="1400">
                <a:latin typeface="Arial" panose="020B0604020202020204" pitchFamily="34" charset="0"/>
                <a:cs typeface="Arial" panose="020B0604020202020204" pitchFamily="34" charset="0"/>
              </a:defRPr>
            </a:lvl3pPr>
            <a:lvl4pPr marL="1371600" indent="0">
              <a:buNone/>
              <a:defRPr sz="1400">
                <a:latin typeface="Arial" panose="020B0604020202020204" pitchFamily="34" charset="0"/>
                <a:cs typeface="Arial" panose="020B0604020202020204" pitchFamily="34" charset="0"/>
              </a:defRPr>
            </a:lvl4pPr>
            <a:lvl5pPr marL="1828800" indent="0">
              <a:buNone/>
              <a:defRPr sz="1400">
                <a:latin typeface="Arial" panose="020B0604020202020204" pitchFamily="34" charset="0"/>
                <a:cs typeface="Arial" panose="020B0604020202020204" pitchFamily="34" charset="0"/>
              </a:defRPr>
            </a:lvl5pPr>
          </a:lstStyle>
          <a:p>
            <a:pPr lvl="0"/>
            <a:r>
              <a:rPr lang="en-US" dirty="0"/>
              <a:t>Edit text</a:t>
            </a:r>
          </a:p>
        </p:txBody>
      </p:sp>
      <p:sp>
        <p:nvSpPr>
          <p:cNvPr id="23" name="Picture Placeholder 2">
            <a:extLst>
              <a:ext uri="{FF2B5EF4-FFF2-40B4-BE49-F238E27FC236}">
                <a16:creationId xmlns:a16="http://schemas.microsoft.com/office/drawing/2014/main" id="{3EAA195E-B9C6-4513-8C42-6408263D991C}"/>
              </a:ext>
            </a:extLst>
          </p:cNvPr>
          <p:cNvSpPr>
            <a:spLocks noGrp="1"/>
          </p:cNvSpPr>
          <p:nvPr>
            <p:ph type="pic" idx="29"/>
          </p:nvPr>
        </p:nvSpPr>
        <p:spPr>
          <a:xfrm>
            <a:off x="9412453" y="3231368"/>
            <a:ext cx="2448000" cy="226800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30" name="Text Placeholder 43">
            <a:extLst>
              <a:ext uri="{FF2B5EF4-FFF2-40B4-BE49-F238E27FC236}">
                <a16:creationId xmlns:a16="http://schemas.microsoft.com/office/drawing/2014/main" id="{0C58C379-477B-4FEB-964D-C0A1ED6BBE2E}"/>
              </a:ext>
            </a:extLst>
          </p:cNvPr>
          <p:cNvSpPr>
            <a:spLocks noGrp="1" noChangeAspect="1"/>
          </p:cNvSpPr>
          <p:nvPr>
            <p:ph type="body" sz="quarter" idx="30" hasCustomPrompt="1"/>
          </p:nvPr>
        </p:nvSpPr>
        <p:spPr>
          <a:xfrm>
            <a:off x="9409037" y="5536278"/>
            <a:ext cx="2448001" cy="485745"/>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32" name="Picture Placeholder 2">
            <a:extLst>
              <a:ext uri="{FF2B5EF4-FFF2-40B4-BE49-F238E27FC236}">
                <a16:creationId xmlns:a16="http://schemas.microsoft.com/office/drawing/2014/main" id="{49681B57-1C82-43CD-8F54-5100F6A2293F}"/>
              </a:ext>
            </a:extLst>
          </p:cNvPr>
          <p:cNvSpPr>
            <a:spLocks noGrp="1"/>
          </p:cNvSpPr>
          <p:nvPr>
            <p:ph type="pic" idx="31"/>
          </p:nvPr>
        </p:nvSpPr>
        <p:spPr>
          <a:xfrm>
            <a:off x="4195470" y="3231368"/>
            <a:ext cx="2448000" cy="2268000"/>
          </a:xfrm>
          <a:prstGeom prst="rect">
            <a:avLst/>
          </a:prstGeom>
        </p:spPr>
        <p:txBody>
          <a:bodyPr anchor="t">
            <a:normAutofit/>
          </a:bodyPr>
          <a:lstStyle>
            <a:lvl1pPr marL="0" indent="0" algn="l">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34" name="Text Placeholder 43">
            <a:extLst>
              <a:ext uri="{FF2B5EF4-FFF2-40B4-BE49-F238E27FC236}">
                <a16:creationId xmlns:a16="http://schemas.microsoft.com/office/drawing/2014/main" id="{F522395D-CF6F-412F-A53C-2C4965BEFF69}"/>
              </a:ext>
            </a:extLst>
          </p:cNvPr>
          <p:cNvSpPr>
            <a:spLocks noGrp="1" noChangeAspect="1"/>
          </p:cNvSpPr>
          <p:nvPr>
            <p:ph type="body" sz="quarter" idx="32" hasCustomPrompt="1"/>
          </p:nvPr>
        </p:nvSpPr>
        <p:spPr>
          <a:xfrm>
            <a:off x="4192055" y="5536278"/>
            <a:ext cx="2448000" cy="485745"/>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Edit location</a:t>
            </a:r>
          </a:p>
        </p:txBody>
      </p:sp>
      <p:sp>
        <p:nvSpPr>
          <p:cNvPr id="24" name="Title 1">
            <a:extLst>
              <a:ext uri="{FF2B5EF4-FFF2-40B4-BE49-F238E27FC236}">
                <a16:creationId xmlns:a16="http://schemas.microsoft.com/office/drawing/2014/main" id="{73D1EA72-C56D-440F-BE34-0F464B8C52AE}"/>
              </a:ext>
            </a:extLst>
          </p:cNvPr>
          <p:cNvSpPr>
            <a:spLocks noGrp="1"/>
          </p:cNvSpPr>
          <p:nvPr>
            <p:ph type="title"/>
          </p:nvPr>
        </p:nvSpPr>
        <p:spPr>
          <a:xfrm>
            <a:off x="343354"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3589072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cxnSp>
        <p:nvCxnSpPr>
          <p:cNvPr id="3" name="Straight Connector 2">
            <a:extLst>
              <a:ext uri="{FF2B5EF4-FFF2-40B4-BE49-F238E27FC236}">
                <a16:creationId xmlns:a16="http://schemas.microsoft.com/office/drawing/2014/main" id="{943BEC59-3E12-1645-4D71-B1B1A5495A11}"/>
              </a:ext>
            </a:extLst>
          </p:cNvPr>
          <p:cNvCxnSpPr>
            <a:cxnSpLocks/>
          </p:cNvCxnSpPr>
          <p:nvPr userDrawn="1"/>
        </p:nvCxnSpPr>
        <p:spPr>
          <a:xfrm>
            <a:off x="6096000" y="931653"/>
            <a:ext cx="0" cy="5382883"/>
          </a:xfrm>
          <a:prstGeom prst="line">
            <a:avLst/>
          </a:prstGeom>
          <a:ln w="9525" cap="flat" cmpd="sng" algn="ctr">
            <a:solidFill>
              <a:schemeClr val="bg1">
                <a:lumMod val="65000"/>
              </a:schemeClr>
            </a:solidFill>
            <a:prstDash val="sysDot"/>
            <a:round/>
            <a:headEnd type="none" w="med" len="med"/>
            <a:tailEnd type="none" w="med" len="med"/>
          </a:ln>
          <a:effectLst/>
        </p:spPr>
        <p:style>
          <a:lnRef idx="2">
            <a:schemeClr val="accent1"/>
          </a:lnRef>
          <a:fillRef idx="0">
            <a:schemeClr val="accent1"/>
          </a:fillRef>
          <a:effectRef idx="1">
            <a:schemeClr val="accent1"/>
          </a:effectRef>
          <a:fontRef idx="minor">
            <a:schemeClr val="tx1"/>
          </a:fontRef>
        </p:style>
      </p:cxnSp>
      <p:sp>
        <p:nvSpPr>
          <p:cNvPr id="4" name="Rectangle 3">
            <a:extLst>
              <a:ext uri="{FF2B5EF4-FFF2-40B4-BE49-F238E27FC236}">
                <a16:creationId xmlns:a16="http://schemas.microsoft.com/office/drawing/2014/main" id="{2751E3B4-BA64-1FD0-0447-7FC4C5D324D5}"/>
              </a:ext>
            </a:extLst>
          </p:cNvPr>
          <p:cNvSpPr>
            <a:spLocks noChangeAspect="1"/>
          </p:cNvSpPr>
          <p:nvPr userDrawn="1"/>
        </p:nvSpPr>
        <p:spPr>
          <a:xfrm>
            <a:off x="343352" y="4302840"/>
            <a:ext cx="1381147" cy="276999"/>
          </a:xfrm>
          <a:prstGeom prst="rect">
            <a:avLst/>
          </a:prstGeom>
        </p:spPr>
        <p:txBody>
          <a:bodyPr wrap="none" lIns="0">
            <a:spAutoFit/>
          </a:bodyPr>
          <a:lstStyle/>
          <a:p>
            <a:r>
              <a:rPr lang="en-US" sz="1200" b="1" dirty="0">
                <a:solidFill>
                  <a:srgbClr val="0075B0"/>
                </a:solidFill>
                <a:latin typeface="Arial" panose="020B0604020202020204" pitchFamily="34" charset="0"/>
                <a:cs typeface="Arial" panose="020B0604020202020204" pitchFamily="34" charset="0"/>
              </a:rPr>
              <a:t>Relevant Projects</a:t>
            </a:r>
          </a:p>
        </p:txBody>
      </p:sp>
      <p:sp>
        <p:nvSpPr>
          <p:cNvPr id="5" name="Picture Placeholder 2">
            <a:extLst>
              <a:ext uri="{FF2B5EF4-FFF2-40B4-BE49-F238E27FC236}">
                <a16:creationId xmlns:a16="http://schemas.microsoft.com/office/drawing/2014/main" id="{E42A8A2A-BEAB-5460-8EDD-57828F756B44}"/>
              </a:ext>
            </a:extLst>
          </p:cNvPr>
          <p:cNvSpPr>
            <a:spLocks noGrp="1" noChangeAspect="1"/>
          </p:cNvSpPr>
          <p:nvPr>
            <p:ph type="pic" idx="15"/>
          </p:nvPr>
        </p:nvSpPr>
        <p:spPr>
          <a:xfrm>
            <a:off x="343353" y="1168354"/>
            <a:ext cx="1205510" cy="124665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6" name="Picture Placeholder 2">
            <a:extLst>
              <a:ext uri="{FF2B5EF4-FFF2-40B4-BE49-F238E27FC236}">
                <a16:creationId xmlns:a16="http://schemas.microsoft.com/office/drawing/2014/main" id="{ED939F07-73F8-752D-1AAD-3724CC2A37A2}"/>
              </a:ext>
            </a:extLst>
          </p:cNvPr>
          <p:cNvSpPr>
            <a:spLocks noGrp="1"/>
          </p:cNvSpPr>
          <p:nvPr>
            <p:ph type="pic" idx="17"/>
          </p:nvPr>
        </p:nvSpPr>
        <p:spPr>
          <a:xfrm>
            <a:off x="2219251" y="4636496"/>
            <a:ext cx="1684797" cy="1204842"/>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7" name="Text Placeholder 43">
            <a:extLst>
              <a:ext uri="{FF2B5EF4-FFF2-40B4-BE49-F238E27FC236}">
                <a16:creationId xmlns:a16="http://schemas.microsoft.com/office/drawing/2014/main" id="{9C978903-ABAD-2C10-A02E-00B7A6425875}"/>
              </a:ext>
            </a:extLst>
          </p:cNvPr>
          <p:cNvSpPr>
            <a:spLocks noGrp="1"/>
          </p:cNvSpPr>
          <p:nvPr>
            <p:ph type="body" sz="quarter" idx="19" hasCustomPrompt="1"/>
          </p:nvPr>
        </p:nvSpPr>
        <p:spPr>
          <a:xfrm>
            <a:off x="1780674" y="2163537"/>
            <a:ext cx="4018194" cy="265112"/>
          </a:xfrm>
          <a:prstGeom prst="rect">
            <a:avLst/>
          </a:prstGeom>
        </p:spPr>
        <p:txBody>
          <a:bodyPr lIns="0">
            <a:noAutofit/>
          </a:bodyPr>
          <a:lstStyle>
            <a:lvl1pPr marL="0" indent="0">
              <a:buNone/>
              <a:defRPr sz="1400" b="0" i="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job title</a:t>
            </a:r>
          </a:p>
        </p:txBody>
      </p:sp>
      <p:sp>
        <p:nvSpPr>
          <p:cNvPr id="8" name="Text Placeholder 43">
            <a:extLst>
              <a:ext uri="{FF2B5EF4-FFF2-40B4-BE49-F238E27FC236}">
                <a16:creationId xmlns:a16="http://schemas.microsoft.com/office/drawing/2014/main" id="{349203D0-4614-D2B2-E38B-E21E2F257455}"/>
              </a:ext>
            </a:extLst>
          </p:cNvPr>
          <p:cNvSpPr>
            <a:spLocks noGrp="1" noChangeAspect="1"/>
          </p:cNvSpPr>
          <p:nvPr>
            <p:ph type="body" sz="quarter" idx="21" hasCustomPrompt="1"/>
          </p:nvPr>
        </p:nvSpPr>
        <p:spPr>
          <a:xfrm>
            <a:off x="2222666" y="5865118"/>
            <a:ext cx="1684795" cy="296537"/>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location</a:t>
            </a:r>
          </a:p>
        </p:txBody>
      </p:sp>
      <p:sp>
        <p:nvSpPr>
          <p:cNvPr id="9" name="Text Placeholder 6">
            <a:extLst>
              <a:ext uri="{FF2B5EF4-FFF2-40B4-BE49-F238E27FC236}">
                <a16:creationId xmlns:a16="http://schemas.microsoft.com/office/drawing/2014/main" id="{CD56D07A-1FD8-1402-CC5A-AADC0D28A0D6}"/>
              </a:ext>
            </a:extLst>
          </p:cNvPr>
          <p:cNvSpPr>
            <a:spLocks noGrp="1"/>
          </p:cNvSpPr>
          <p:nvPr>
            <p:ph type="body" sz="quarter" idx="27" hasCustomPrompt="1"/>
          </p:nvPr>
        </p:nvSpPr>
        <p:spPr>
          <a:xfrm>
            <a:off x="1780674" y="1562195"/>
            <a:ext cx="4018194" cy="522479"/>
          </a:xfrm>
          <a:prstGeom prst="rect">
            <a:avLst/>
          </a:prstGeom>
        </p:spPr>
        <p:txBody>
          <a:bodyPr lIns="0"/>
          <a:lstStyle>
            <a:lvl1pPr marL="0" indent="0">
              <a:buNone/>
              <a:defRPr>
                <a:solidFill>
                  <a:srgbClr val="0075B0"/>
                </a:solidFill>
                <a:latin typeface="Arial" panose="020B0604020202020204" pitchFamily="34" charset="0"/>
                <a:cs typeface="Arial" panose="020B0604020202020204" pitchFamily="34" charset="0"/>
              </a:defRPr>
            </a:lvl1pPr>
          </a:lstStyle>
          <a:p>
            <a:pPr lvl="0"/>
            <a:r>
              <a:rPr lang="en-US" dirty="0"/>
              <a:t>Edit name</a:t>
            </a:r>
            <a:endParaRPr lang="en-GB" dirty="0"/>
          </a:p>
        </p:txBody>
      </p:sp>
      <p:sp>
        <p:nvSpPr>
          <p:cNvPr id="10" name="Text Placeholder 20">
            <a:extLst>
              <a:ext uri="{FF2B5EF4-FFF2-40B4-BE49-F238E27FC236}">
                <a16:creationId xmlns:a16="http://schemas.microsoft.com/office/drawing/2014/main" id="{530A292C-C3D1-728B-574C-1F3AB43D2A16}"/>
              </a:ext>
            </a:extLst>
          </p:cNvPr>
          <p:cNvSpPr>
            <a:spLocks noGrp="1"/>
          </p:cNvSpPr>
          <p:nvPr>
            <p:ph type="body" sz="quarter" idx="28" hasCustomPrompt="1"/>
          </p:nvPr>
        </p:nvSpPr>
        <p:spPr>
          <a:xfrm>
            <a:off x="343352" y="2767014"/>
            <a:ext cx="5455511" cy="1513659"/>
          </a:xfrm>
          <a:prstGeom prst="rect">
            <a:avLst/>
          </a:prstGeom>
        </p:spPr>
        <p:txBody>
          <a:bodyPr lIns="0" rIns="0"/>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400">
                <a:latin typeface="Arial" panose="020B0604020202020204" pitchFamily="34" charset="0"/>
                <a:cs typeface="Arial" panose="020B0604020202020204" pitchFamily="34" charset="0"/>
              </a:defRPr>
            </a:lvl2pPr>
            <a:lvl3pPr marL="914400" indent="0">
              <a:buNone/>
              <a:defRPr sz="1400">
                <a:latin typeface="Arial" panose="020B0604020202020204" pitchFamily="34" charset="0"/>
                <a:cs typeface="Arial" panose="020B0604020202020204" pitchFamily="34" charset="0"/>
              </a:defRPr>
            </a:lvl3pPr>
            <a:lvl4pPr marL="1371600" indent="0">
              <a:buNone/>
              <a:defRPr sz="1400">
                <a:latin typeface="Arial" panose="020B0604020202020204" pitchFamily="34" charset="0"/>
                <a:cs typeface="Arial" panose="020B0604020202020204" pitchFamily="34" charset="0"/>
              </a:defRPr>
            </a:lvl4pPr>
            <a:lvl5pPr marL="1828800" indent="0">
              <a:buNone/>
              <a:defRPr sz="1400">
                <a:latin typeface="Arial" panose="020B0604020202020204" pitchFamily="34" charset="0"/>
                <a:cs typeface="Arial" panose="020B0604020202020204" pitchFamily="34" charset="0"/>
              </a:defRPr>
            </a:lvl5pPr>
          </a:lstStyle>
          <a:p>
            <a:pPr lvl="0"/>
            <a:r>
              <a:rPr lang="en-US" dirty="0"/>
              <a:t>Edit text</a:t>
            </a:r>
          </a:p>
        </p:txBody>
      </p:sp>
      <p:sp>
        <p:nvSpPr>
          <p:cNvPr id="11" name="Picture Placeholder 2">
            <a:extLst>
              <a:ext uri="{FF2B5EF4-FFF2-40B4-BE49-F238E27FC236}">
                <a16:creationId xmlns:a16="http://schemas.microsoft.com/office/drawing/2014/main" id="{83E1D82F-E07A-D9D3-AA0E-83F5DA0E2366}"/>
              </a:ext>
            </a:extLst>
          </p:cNvPr>
          <p:cNvSpPr>
            <a:spLocks noGrp="1"/>
          </p:cNvSpPr>
          <p:nvPr>
            <p:ph type="pic" idx="29"/>
          </p:nvPr>
        </p:nvSpPr>
        <p:spPr>
          <a:xfrm>
            <a:off x="4104598" y="4637570"/>
            <a:ext cx="1684797" cy="1204842"/>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2" name="Text Placeholder 43">
            <a:extLst>
              <a:ext uri="{FF2B5EF4-FFF2-40B4-BE49-F238E27FC236}">
                <a16:creationId xmlns:a16="http://schemas.microsoft.com/office/drawing/2014/main" id="{7245DAFC-C937-9745-78D7-6A4EBB6306D4}"/>
              </a:ext>
            </a:extLst>
          </p:cNvPr>
          <p:cNvSpPr>
            <a:spLocks noGrp="1" noChangeAspect="1"/>
          </p:cNvSpPr>
          <p:nvPr>
            <p:ph type="body" sz="quarter" idx="30" hasCustomPrompt="1"/>
          </p:nvPr>
        </p:nvSpPr>
        <p:spPr>
          <a:xfrm>
            <a:off x="4104598" y="5865118"/>
            <a:ext cx="1684796" cy="296537"/>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location</a:t>
            </a:r>
          </a:p>
        </p:txBody>
      </p:sp>
      <p:sp>
        <p:nvSpPr>
          <p:cNvPr id="13" name="Picture Placeholder 2">
            <a:extLst>
              <a:ext uri="{FF2B5EF4-FFF2-40B4-BE49-F238E27FC236}">
                <a16:creationId xmlns:a16="http://schemas.microsoft.com/office/drawing/2014/main" id="{BA023BCD-93F3-B228-84B2-C039E822E9CF}"/>
              </a:ext>
            </a:extLst>
          </p:cNvPr>
          <p:cNvSpPr>
            <a:spLocks noGrp="1"/>
          </p:cNvSpPr>
          <p:nvPr>
            <p:ph type="pic" idx="31"/>
          </p:nvPr>
        </p:nvSpPr>
        <p:spPr>
          <a:xfrm>
            <a:off x="346765" y="4640709"/>
            <a:ext cx="1684797" cy="1200629"/>
          </a:xfrm>
          <a:prstGeom prst="rect">
            <a:avLst/>
          </a:prstGeom>
        </p:spPr>
        <p:txBody>
          <a:bodyPr anchor="t">
            <a:normAutofit/>
          </a:bodyPr>
          <a:lstStyle>
            <a:lvl1pPr marL="0" indent="0" algn="l">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4" name="Text Placeholder 43">
            <a:extLst>
              <a:ext uri="{FF2B5EF4-FFF2-40B4-BE49-F238E27FC236}">
                <a16:creationId xmlns:a16="http://schemas.microsoft.com/office/drawing/2014/main" id="{35E73127-C65C-6D2B-C615-54182AD7DF83}"/>
              </a:ext>
            </a:extLst>
          </p:cNvPr>
          <p:cNvSpPr>
            <a:spLocks noGrp="1" noChangeAspect="1"/>
          </p:cNvSpPr>
          <p:nvPr>
            <p:ph type="body" sz="quarter" idx="32" hasCustomPrompt="1"/>
          </p:nvPr>
        </p:nvSpPr>
        <p:spPr>
          <a:xfrm>
            <a:off x="346765" y="5868257"/>
            <a:ext cx="1684795" cy="296537"/>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location</a:t>
            </a:r>
          </a:p>
        </p:txBody>
      </p:sp>
      <p:sp>
        <p:nvSpPr>
          <p:cNvPr id="15" name="Title 1">
            <a:extLst>
              <a:ext uri="{FF2B5EF4-FFF2-40B4-BE49-F238E27FC236}">
                <a16:creationId xmlns:a16="http://schemas.microsoft.com/office/drawing/2014/main" id="{159AB22A-1316-F560-DE6C-52B402F1CE07}"/>
              </a:ext>
            </a:extLst>
          </p:cNvPr>
          <p:cNvSpPr txBox="1">
            <a:spLocks/>
          </p:cNvSpPr>
          <p:nvPr userDrawn="1"/>
        </p:nvSpPr>
        <p:spPr>
          <a:xfrm>
            <a:off x="343354" y="235456"/>
            <a:ext cx="11224760" cy="521009"/>
          </a:xfrm>
          <a:prstGeom prst="rect">
            <a:avLst/>
          </a:prstGeom>
        </p:spPr>
        <p:txBody>
          <a:bodyPr lIns="0" tIns="72000" rIns="180000" bIns="72000"/>
          <a:lstStyle>
            <a:lvl1pPr algn="l" defTabSz="914400" rtl="0" eaLnBrk="1" latinLnBrk="0" hangingPunct="1">
              <a:spcBef>
                <a:spcPct val="0"/>
              </a:spcBef>
              <a:buNone/>
              <a:defRPr lang="en-GB" sz="2800" kern="1200" dirty="0">
                <a:solidFill>
                  <a:schemeClr val="tx1"/>
                </a:solidFill>
                <a:latin typeface="Arial" charset="0"/>
                <a:ea typeface="+mn-ea"/>
                <a:cs typeface="+mn-cs"/>
              </a:defRPr>
            </a:lvl1pPr>
          </a:lstStyle>
          <a:p>
            <a:r>
              <a:rPr lang="en-GB"/>
              <a:t>Click to edit Master title style</a:t>
            </a:r>
          </a:p>
        </p:txBody>
      </p:sp>
      <p:sp>
        <p:nvSpPr>
          <p:cNvPr id="16" name="Rectangle 15">
            <a:extLst>
              <a:ext uri="{FF2B5EF4-FFF2-40B4-BE49-F238E27FC236}">
                <a16:creationId xmlns:a16="http://schemas.microsoft.com/office/drawing/2014/main" id="{65D8183D-4C7F-DDFF-7CB6-3495A246D707}"/>
              </a:ext>
            </a:extLst>
          </p:cNvPr>
          <p:cNvSpPr>
            <a:spLocks noChangeAspect="1"/>
          </p:cNvSpPr>
          <p:nvPr userDrawn="1"/>
        </p:nvSpPr>
        <p:spPr>
          <a:xfrm>
            <a:off x="6389717" y="4299701"/>
            <a:ext cx="1381147" cy="276999"/>
          </a:xfrm>
          <a:prstGeom prst="rect">
            <a:avLst/>
          </a:prstGeom>
        </p:spPr>
        <p:txBody>
          <a:bodyPr wrap="none" lIns="0">
            <a:spAutoFit/>
          </a:bodyPr>
          <a:lstStyle/>
          <a:p>
            <a:r>
              <a:rPr lang="en-US" sz="1200" b="1" dirty="0">
                <a:solidFill>
                  <a:srgbClr val="0075B0"/>
                </a:solidFill>
                <a:latin typeface="Arial" panose="020B0604020202020204" pitchFamily="34" charset="0"/>
                <a:cs typeface="Arial" panose="020B0604020202020204" pitchFamily="34" charset="0"/>
              </a:rPr>
              <a:t>Relevant Projects</a:t>
            </a:r>
          </a:p>
        </p:txBody>
      </p:sp>
      <p:sp>
        <p:nvSpPr>
          <p:cNvPr id="17" name="Picture Placeholder 2">
            <a:extLst>
              <a:ext uri="{FF2B5EF4-FFF2-40B4-BE49-F238E27FC236}">
                <a16:creationId xmlns:a16="http://schemas.microsoft.com/office/drawing/2014/main" id="{0554B3B5-C4C0-8517-B0A0-763F61868237}"/>
              </a:ext>
            </a:extLst>
          </p:cNvPr>
          <p:cNvSpPr>
            <a:spLocks noGrp="1" noChangeAspect="1"/>
          </p:cNvSpPr>
          <p:nvPr>
            <p:ph type="pic" idx="33"/>
          </p:nvPr>
        </p:nvSpPr>
        <p:spPr>
          <a:xfrm>
            <a:off x="6389718" y="1165215"/>
            <a:ext cx="1205510" cy="1246650"/>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8" name="Picture Placeholder 2">
            <a:extLst>
              <a:ext uri="{FF2B5EF4-FFF2-40B4-BE49-F238E27FC236}">
                <a16:creationId xmlns:a16="http://schemas.microsoft.com/office/drawing/2014/main" id="{CFAE7744-DD6C-F9EE-1A33-A924F8848E80}"/>
              </a:ext>
            </a:extLst>
          </p:cNvPr>
          <p:cNvSpPr>
            <a:spLocks noGrp="1"/>
          </p:cNvSpPr>
          <p:nvPr>
            <p:ph type="pic" idx="34"/>
          </p:nvPr>
        </p:nvSpPr>
        <p:spPr>
          <a:xfrm>
            <a:off x="8265616" y="4633357"/>
            <a:ext cx="1684797" cy="1204842"/>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9" name="Text Placeholder 43">
            <a:extLst>
              <a:ext uri="{FF2B5EF4-FFF2-40B4-BE49-F238E27FC236}">
                <a16:creationId xmlns:a16="http://schemas.microsoft.com/office/drawing/2014/main" id="{C101892A-406A-DCAF-844E-F2564E4145B4}"/>
              </a:ext>
            </a:extLst>
          </p:cNvPr>
          <p:cNvSpPr>
            <a:spLocks noGrp="1"/>
          </p:cNvSpPr>
          <p:nvPr>
            <p:ph type="body" sz="quarter" idx="35" hasCustomPrompt="1"/>
          </p:nvPr>
        </p:nvSpPr>
        <p:spPr>
          <a:xfrm>
            <a:off x="7827039" y="2160398"/>
            <a:ext cx="4018194" cy="265112"/>
          </a:xfrm>
          <a:prstGeom prst="rect">
            <a:avLst/>
          </a:prstGeom>
        </p:spPr>
        <p:txBody>
          <a:bodyPr lIns="0">
            <a:noAutofit/>
          </a:bodyPr>
          <a:lstStyle>
            <a:lvl1pPr marL="0" indent="0">
              <a:buNone/>
              <a:defRPr sz="1400" b="0" i="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job title</a:t>
            </a:r>
          </a:p>
        </p:txBody>
      </p:sp>
      <p:sp>
        <p:nvSpPr>
          <p:cNvPr id="20" name="Text Placeholder 43">
            <a:extLst>
              <a:ext uri="{FF2B5EF4-FFF2-40B4-BE49-F238E27FC236}">
                <a16:creationId xmlns:a16="http://schemas.microsoft.com/office/drawing/2014/main" id="{5234D833-B822-9E67-1B55-9BB59EB4149B}"/>
              </a:ext>
            </a:extLst>
          </p:cNvPr>
          <p:cNvSpPr>
            <a:spLocks noGrp="1" noChangeAspect="1"/>
          </p:cNvSpPr>
          <p:nvPr>
            <p:ph type="body" sz="quarter" idx="36" hasCustomPrompt="1"/>
          </p:nvPr>
        </p:nvSpPr>
        <p:spPr>
          <a:xfrm>
            <a:off x="8269031" y="5861979"/>
            <a:ext cx="1684795" cy="296537"/>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location</a:t>
            </a:r>
          </a:p>
        </p:txBody>
      </p:sp>
      <p:sp>
        <p:nvSpPr>
          <p:cNvPr id="21" name="Text Placeholder 6">
            <a:extLst>
              <a:ext uri="{FF2B5EF4-FFF2-40B4-BE49-F238E27FC236}">
                <a16:creationId xmlns:a16="http://schemas.microsoft.com/office/drawing/2014/main" id="{5C72F112-225A-7548-1401-08A7000A6DA9}"/>
              </a:ext>
            </a:extLst>
          </p:cNvPr>
          <p:cNvSpPr>
            <a:spLocks noGrp="1"/>
          </p:cNvSpPr>
          <p:nvPr>
            <p:ph type="body" sz="quarter" idx="37" hasCustomPrompt="1"/>
          </p:nvPr>
        </p:nvSpPr>
        <p:spPr>
          <a:xfrm>
            <a:off x="7827039" y="1559056"/>
            <a:ext cx="4018194" cy="522479"/>
          </a:xfrm>
          <a:prstGeom prst="rect">
            <a:avLst/>
          </a:prstGeom>
        </p:spPr>
        <p:txBody>
          <a:bodyPr lIns="0"/>
          <a:lstStyle>
            <a:lvl1pPr marL="0" indent="0">
              <a:buNone/>
              <a:defRPr>
                <a:solidFill>
                  <a:srgbClr val="0075B0"/>
                </a:solidFill>
                <a:latin typeface="Arial" panose="020B0604020202020204" pitchFamily="34" charset="0"/>
                <a:cs typeface="Arial" panose="020B0604020202020204" pitchFamily="34" charset="0"/>
              </a:defRPr>
            </a:lvl1pPr>
          </a:lstStyle>
          <a:p>
            <a:pPr lvl="0"/>
            <a:r>
              <a:rPr lang="en-US" dirty="0"/>
              <a:t>Edit name</a:t>
            </a:r>
            <a:endParaRPr lang="en-GB" dirty="0"/>
          </a:p>
        </p:txBody>
      </p:sp>
      <p:sp>
        <p:nvSpPr>
          <p:cNvPr id="22" name="Text Placeholder 20">
            <a:extLst>
              <a:ext uri="{FF2B5EF4-FFF2-40B4-BE49-F238E27FC236}">
                <a16:creationId xmlns:a16="http://schemas.microsoft.com/office/drawing/2014/main" id="{C598AF12-3B8F-FF02-665B-070E953046FA}"/>
              </a:ext>
            </a:extLst>
          </p:cNvPr>
          <p:cNvSpPr>
            <a:spLocks noGrp="1"/>
          </p:cNvSpPr>
          <p:nvPr>
            <p:ph type="body" sz="quarter" idx="38" hasCustomPrompt="1"/>
          </p:nvPr>
        </p:nvSpPr>
        <p:spPr>
          <a:xfrm>
            <a:off x="6389717" y="2763875"/>
            <a:ext cx="5455511" cy="1513659"/>
          </a:xfrm>
          <a:prstGeom prst="rect">
            <a:avLst/>
          </a:prstGeom>
        </p:spPr>
        <p:txBody>
          <a:bodyPr lIns="0" rIns="0"/>
          <a:lstStyle>
            <a:lvl1pPr marL="0" indent="0">
              <a:buFont typeface="Arial" panose="020B0604020202020204" pitchFamily="34" charset="0"/>
              <a:buNone/>
              <a:defRPr sz="1400">
                <a:latin typeface="Arial" panose="020B0604020202020204" pitchFamily="34" charset="0"/>
                <a:cs typeface="Arial" panose="020B0604020202020204" pitchFamily="34" charset="0"/>
              </a:defRPr>
            </a:lvl1pPr>
            <a:lvl2pPr marL="457200" indent="0">
              <a:buNone/>
              <a:defRPr sz="1400">
                <a:latin typeface="Arial" panose="020B0604020202020204" pitchFamily="34" charset="0"/>
                <a:cs typeface="Arial" panose="020B0604020202020204" pitchFamily="34" charset="0"/>
              </a:defRPr>
            </a:lvl2pPr>
            <a:lvl3pPr marL="914400" indent="0">
              <a:buNone/>
              <a:defRPr sz="1400">
                <a:latin typeface="Arial" panose="020B0604020202020204" pitchFamily="34" charset="0"/>
                <a:cs typeface="Arial" panose="020B0604020202020204" pitchFamily="34" charset="0"/>
              </a:defRPr>
            </a:lvl3pPr>
            <a:lvl4pPr marL="1371600" indent="0">
              <a:buNone/>
              <a:defRPr sz="1400">
                <a:latin typeface="Arial" panose="020B0604020202020204" pitchFamily="34" charset="0"/>
                <a:cs typeface="Arial" panose="020B0604020202020204" pitchFamily="34" charset="0"/>
              </a:defRPr>
            </a:lvl4pPr>
            <a:lvl5pPr marL="1828800" indent="0">
              <a:buNone/>
              <a:defRPr sz="1400">
                <a:latin typeface="Arial" panose="020B0604020202020204" pitchFamily="34" charset="0"/>
                <a:cs typeface="Arial" panose="020B0604020202020204" pitchFamily="34" charset="0"/>
              </a:defRPr>
            </a:lvl5pPr>
          </a:lstStyle>
          <a:p>
            <a:pPr lvl="0"/>
            <a:r>
              <a:rPr lang="en-US" dirty="0"/>
              <a:t>Edit text</a:t>
            </a:r>
          </a:p>
        </p:txBody>
      </p:sp>
      <p:sp>
        <p:nvSpPr>
          <p:cNvPr id="23" name="Picture Placeholder 2">
            <a:extLst>
              <a:ext uri="{FF2B5EF4-FFF2-40B4-BE49-F238E27FC236}">
                <a16:creationId xmlns:a16="http://schemas.microsoft.com/office/drawing/2014/main" id="{600B0C31-0E24-7E72-3287-319B2D70CC3F}"/>
              </a:ext>
            </a:extLst>
          </p:cNvPr>
          <p:cNvSpPr>
            <a:spLocks noGrp="1"/>
          </p:cNvSpPr>
          <p:nvPr>
            <p:ph type="pic" idx="39"/>
          </p:nvPr>
        </p:nvSpPr>
        <p:spPr>
          <a:xfrm>
            <a:off x="10150963" y="4634431"/>
            <a:ext cx="1684797" cy="1204842"/>
          </a:xfrm>
          <a:prstGeom prst="rect">
            <a:avLst/>
          </a:prstGeom>
        </p:spPr>
        <p:txBody>
          <a:bodyPr anchor="t">
            <a:normAutofit/>
          </a:bodyPr>
          <a:lstStyle>
            <a:lvl1pPr marL="0" indent="0">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4" name="Text Placeholder 43">
            <a:extLst>
              <a:ext uri="{FF2B5EF4-FFF2-40B4-BE49-F238E27FC236}">
                <a16:creationId xmlns:a16="http://schemas.microsoft.com/office/drawing/2014/main" id="{45692508-6D94-8B27-BA66-E823E4472939}"/>
              </a:ext>
            </a:extLst>
          </p:cNvPr>
          <p:cNvSpPr>
            <a:spLocks noGrp="1" noChangeAspect="1"/>
          </p:cNvSpPr>
          <p:nvPr>
            <p:ph type="body" sz="quarter" idx="40" hasCustomPrompt="1"/>
          </p:nvPr>
        </p:nvSpPr>
        <p:spPr>
          <a:xfrm>
            <a:off x="10150963" y="5861979"/>
            <a:ext cx="1684796" cy="296537"/>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location</a:t>
            </a:r>
          </a:p>
        </p:txBody>
      </p:sp>
      <p:sp>
        <p:nvSpPr>
          <p:cNvPr id="25" name="Picture Placeholder 2">
            <a:extLst>
              <a:ext uri="{FF2B5EF4-FFF2-40B4-BE49-F238E27FC236}">
                <a16:creationId xmlns:a16="http://schemas.microsoft.com/office/drawing/2014/main" id="{503BE986-6C46-E56E-6BF9-047F3AD07B21}"/>
              </a:ext>
            </a:extLst>
          </p:cNvPr>
          <p:cNvSpPr>
            <a:spLocks noGrp="1"/>
          </p:cNvSpPr>
          <p:nvPr>
            <p:ph type="pic" idx="41"/>
          </p:nvPr>
        </p:nvSpPr>
        <p:spPr>
          <a:xfrm>
            <a:off x="6393130" y="4637570"/>
            <a:ext cx="1684797" cy="1200629"/>
          </a:xfrm>
          <a:prstGeom prst="rect">
            <a:avLst/>
          </a:prstGeom>
        </p:spPr>
        <p:txBody>
          <a:bodyPr anchor="t">
            <a:normAutofit/>
          </a:bodyPr>
          <a:lstStyle>
            <a:lvl1pPr marL="0" indent="0" algn="l">
              <a:buNone/>
              <a:defRPr sz="800" b="0" i="0">
                <a:latin typeface="Arial" panose="020B0604020202020204" pitchFamily="34" charset="0"/>
                <a:cs typeface="Arial" panose="020B0604020202020204"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6" name="Text Placeholder 43">
            <a:extLst>
              <a:ext uri="{FF2B5EF4-FFF2-40B4-BE49-F238E27FC236}">
                <a16:creationId xmlns:a16="http://schemas.microsoft.com/office/drawing/2014/main" id="{81FD4E82-8F30-F813-2474-39C0DD237C8D}"/>
              </a:ext>
            </a:extLst>
          </p:cNvPr>
          <p:cNvSpPr>
            <a:spLocks noGrp="1" noChangeAspect="1"/>
          </p:cNvSpPr>
          <p:nvPr>
            <p:ph type="body" sz="quarter" idx="42" hasCustomPrompt="1"/>
          </p:nvPr>
        </p:nvSpPr>
        <p:spPr>
          <a:xfrm>
            <a:off x="6393130" y="5865118"/>
            <a:ext cx="1684795" cy="296537"/>
          </a:xfrm>
          <a:prstGeom prst="rect">
            <a:avLst/>
          </a:prstGeom>
        </p:spPr>
        <p:txBody>
          <a:bodyPr lIns="0">
            <a:noAutofit/>
          </a:bodyPr>
          <a:lstStyle>
            <a:lvl1pPr marL="0" indent="0">
              <a:buNone/>
              <a:defRPr sz="1000" b="1" i="0" baseline="0">
                <a:latin typeface="Arial" panose="020B0604020202020204" pitchFamily="34" charset="0"/>
                <a:cs typeface="Arial" panose="020B0604020202020204" pitchFamily="34" charset="0"/>
              </a:defRPr>
            </a:lvl1pPr>
            <a:lvl2pPr marL="457200" indent="0">
              <a:buNone/>
              <a:defRPr/>
            </a:lvl2pPr>
            <a:lvl3pPr marL="914400" indent="0">
              <a:buNone/>
              <a:defRPr/>
            </a:lvl3pPr>
            <a:lvl4pPr marL="1371600" indent="0">
              <a:buNone/>
              <a:defRPr/>
            </a:lvl4pPr>
            <a:lvl5pPr marL="1828800" indent="0">
              <a:buNone/>
              <a:defRPr/>
            </a:lvl5pPr>
          </a:lstStyle>
          <a:p>
            <a:pPr lvl="0"/>
            <a:r>
              <a:rPr lang="en-GB" dirty="0"/>
              <a:t>Edit company, location</a:t>
            </a:r>
          </a:p>
        </p:txBody>
      </p:sp>
    </p:spTree>
    <p:extLst>
      <p:ext uri="{BB962C8B-B14F-4D97-AF65-F5344CB8AC3E}">
        <p14:creationId xmlns:p14="http://schemas.microsoft.com/office/powerpoint/2010/main" val="21016506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roject sheet">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963B3804-9D38-4A37-98E5-A36E5FAFCEA4}"/>
              </a:ext>
            </a:extLst>
          </p:cNvPr>
          <p:cNvSpPr>
            <a:spLocks noGrp="1"/>
          </p:cNvSpPr>
          <p:nvPr>
            <p:ph type="pic" sz="quarter" idx="10"/>
          </p:nvPr>
        </p:nvSpPr>
        <p:spPr>
          <a:xfrm>
            <a:off x="0" y="1172738"/>
            <a:ext cx="8943975" cy="5694581"/>
          </a:xfrm>
          <a:prstGeom prst="rect">
            <a:avLst/>
          </a:prstGeom>
        </p:spPr>
        <p:txBody>
          <a:bodyPr/>
          <a:lstStyle/>
          <a:p>
            <a:r>
              <a:rPr lang="en-US"/>
              <a:t>Click icon to add picture</a:t>
            </a:r>
            <a:endParaRPr lang="en-GB"/>
          </a:p>
        </p:txBody>
      </p:sp>
      <p:sp>
        <p:nvSpPr>
          <p:cNvPr id="3" name="Title 1">
            <a:extLst>
              <a:ext uri="{FF2B5EF4-FFF2-40B4-BE49-F238E27FC236}">
                <a16:creationId xmlns:a16="http://schemas.microsoft.com/office/drawing/2014/main" id="{416133F4-7863-45D4-BE79-554DDD80EEF1}"/>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
        <p:nvSpPr>
          <p:cNvPr id="14" name="Text Placeholder 12">
            <a:extLst>
              <a:ext uri="{FF2B5EF4-FFF2-40B4-BE49-F238E27FC236}">
                <a16:creationId xmlns:a16="http://schemas.microsoft.com/office/drawing/2014/main" id="{7F1CE30D-15B8-49F8-A0DD-5A2B849480C8}"/>
              </a:ext>
            </a:extLst>
          </p:cNvPr>
          <p:cNvSpPr>
            <a:spLocks noGrp="1"/>
          </p:cNvSpPr>
          <p:nvPr>
            <p:ph type="body" sz="quarter" idx="11"/>
          </p:nvPr>
        </p:nvSpPr>
        <p:spPr>
          <a:xfrm>
            <a:off x="9178925" y="1172738"/>
            <a:ext cx="2678113" cy="5064550"/>
          </a:xfrm>
          <a:prstGeom prst="rect">
            <a:avLst/>
          </a:prstGeom>
        </p:spPr>
        <p:txBody>
          <a:bodyPr lIns="0" tIns="0" rIns="0" bIns="0"/>
          <a:lstStyle>
            <a:lvl1pPr>
              <a:defRPr sz="1200"/>
            </a:lvl1pPr>
          </a:lstStyle>
          <a:p>
            <a:pPr lvl="0"/>
            <a:r>
              <a:rPr lang="en-US"/>
              <a:t>Click to edit Master text styles</a:t>
            </a:r>
          </a:p>
        </p:txBody>
      </p:sp>
      <p:sp>
        <p:nvSpPr>
          <p:cNvPr id="19" name="Text Placeholder 18">
            <a:extLst>
              <a:ext uri="{FF2B5EF4-FFF2-40B4-BE49-F238E27FC236}">
                <a16:creationId xmlns:a16="http://schemas.microsoft.com/office/drawing/2014/main" id="{1A7A2221-4FA0-47CC-AAE7-B2B0A7286495}"/>
              </a:ext>
            </a:extLst>
          </p:cNvPr>
          <p:cNvSpPr>
            <a:spLocks noGrp="1"/>
          </p:cNvSpPr>
          <p:nvPr>
            <p:ph type="body" sz="quarter" idx="13"/>
          </p:nvPr>
        </p:nvSpPr>
        <p:spPr>
          <a:xfrm>
            <a:off x="334964" y="6408348"/>
            <a:ext cx="3792537" cy="111125"/>
          </a:xfrm>
          <a:prstGeom prst="rect">
            <a:avLst/>
          </a:prstGeom>
        </p:spPr>
        <p:txBody>
          <a:bodyPr lIns="0" tIns="0"/>
          <a:lstStyle>
            <a:lvl1pPr>
              <a:defRPr sz="800"/>
            </a:lvl1pPr>
            <a:lvl2pPr>
              <a:buNone/>
              <a:defRPr sz="800"/>
            </a:lvl2pPr>
            <a:lvl3pPr>
              <a:buNone/>
              <a:defRPr sz="800"/>
            </a:lvl3pPr>
            <a:lvl4pPr>
              <a:buNone/>
              <a:defRPr sz="800"/>
            </a:lvl4pPr>
            <a:lvl5pPr>
              <a:defRPr sz="800"/>
            </a:lvl5pPr>
          </a:lstStyle>
          <a:p>
            <a:pPr lvl="0"/>
            <a:r>
              <a:rPr lang="en-US"/>
              <a:t>Click to edit Master text styles</a:t>
            </a:r>
          </a:p>
        </p:txBody>
      </p:sp>
    </p:spTree>
    <p:extLst>
      <p:ext uri="{BB962C8B-B14F-4D97-AF65-F5344CB8AC3E}">
        <p14:creationId xmlns:p14="http://schemas.microsoft.com/office/powerpoint/2010/main" val="4005327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and image">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4FD2C8-1D86-4076-A143-3C7A4E20206B}"/>
              </a:ext>
            </a:extLst>
          </p:cNvPr>
          <p:cNvSpPr>
            <a:spLocks noGrp="1"/>
          </p:cNvSpPr>
          <p:nvPr>
            <p:ph type="body" sz="quarter" idx="10"/>
          </p:nvPr>
        </p:nvSpPr>
        <p:spPr>
          <a:xfrm>
            <a:off x="343353" y="1163954"/>
            <a:ext cx="5152180" cy="5073334"/>
          </a:xfrm>
          <a:prstGeom prst="rect">
            <a:avLst/>
          </a:prstGeom>
        </p:spPr>
        <p:txBody>
          <a:bodyPr lIns="0" rIns="0"/>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sz="1800">
                <a:latin typeface="Arial" panose="020B0604020202020204" pitchFamily="34" charset="0"/>
                <a:cs typeface="Arial" panose="020B0604020202020204" pitchFamily="34" charset="0"/>
              </a:defRPr>
            </a:lvl1pPr>
            <a:lvl2pPr marL="742950" indent="-285750">
              <a:buFont typeface="Arial" panose="020B0604020202020204" pitchFamily="34" charset="0"/>
              <a:buChar cha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8" name="Picture Placeholder 7">
            <a:extLst>
              <a:ext uri="{FF2B5EF4-FFF2-40B4-BE49-F238E27FC236}">
                <a16:creationId xmlns:a16="http://schemas.microsoft.com/office/drawing/2014/main" id="{4EF02D8C-1DC4-4E7A-8F2D-FE6720FDBCA0}"/>
              </a:ext>
            </a:extLst>
          </p:cNvPr>
          <p:cNvSpPr>
            <a:spLocks noGrp="1"/>
          </p:cNvSpPr>
          <p:nvPr>
            <p:ph type="pic" sz="quarter" idx="11"/>
          </p:nvPr>
        </p:nvSpPr>
        <p:spPr>
          <a:xfrm>
            <a:off x="5986529" y="1163532"/>
            <a:ext cx="5870507" cy="5073756"/>
          </a:xfrm>
          <a:prstGeom prst="rect">
            <a:avLst/>
          </a:prstGeom>
        </p:spPr>
        <p:txBody>
          <a:bodyPr/>
          <a:lstStyle>
            <a:lvl1pPr marL="0" indent="0">
              <a:buNone/>
              <a:defRPr sz="1200">
                <a:latin typeface="Arial" panose="020B0604020202020204" pitchFamily="34" charset="0"/>
                <a:cs typeface="Arial" panose="020B0604020202020204" pitchFamily="34" charset="0"/>
              </a:defRPr>
            </a:lvl1pPr>
          </a:lstStyle>
          <a:p>
            <a:r>
              <a:rPr lang="en-US"/>
              <a:t>Click icon to add picture</a:t>
            </a:r>
            <a:endParaRPr lang="en-GB" dirty="0"/>
          </a:p>
        </p:txBody>
      </p:sp>
      <p:sp>
        <p:nvSpPr>
          <p:cNvPr id="10" name="Title 1">
            <a:extLst>
              <a:ext uri="{FF2B5EF4-FFF2-40B4-BE49-F238E27FC236}">
                <a16:creationId xmlns:a16="http://schemas.microsoft.com/office/drawing/2014/main" id="{8339F286-3F8D-4079-A75B-1BA82E0CC97D}"/>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415017968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A84FD2C8-1D86-4076-A143-3C7A4E20206B}"/>
              </a:ext>
            </a:extLst>
          </p:cNvPr>
          <p:cNvSpPr>
            <a:spLocks noGrp="1"/>
          </p:cNvSpPr>
          <p:nvPr>
            <p:ph type="body" sz="quarter" idx="10"/>
          </p:nvPr>
        </p:nvSpPr>
        <p:spPr>
          <a:xfrm>
            <a:off x="343353" y="1164026"/>
            <a:ext cx="11513685" cy="5073262"/>
          </a:xfrm>
          <a:prstGeom prst="rect">
            <a:avLst/>
          </a:prstGeom>
        </p:spPr>
        <p:txBody>
          <a:bodyPr lIns="0" rIns="0">
            <a:noAutofit/>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sz="1800">
                <a:latin typeface="Arial" panose="020B0604020202020204" pitchFamily="34" charset="0"/>
                <a:cs typeface="Arial" panose="020B0604020202020204" pitchFamily="34" charset="0"/>
              </a:defRPr>
            </a:lvl1pPr>
            <a:lvl2pPr marL="800100" indent="-342900">
              <a:buFont typeface="Arial" panose="020B0604020202020204" pitchFamily="34" charset="0"/>
              <a:buChar char="•"/>
              <a:defRPr sz="18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800">
                <a:latin typeface="Arial" panose="020B0604020202020204" pitchFamily="34" charset="0"/>
                <a:cs typeface="Arial" panose="020B0604020202020204" pitchFamily="34" charset="0"/>
              </a:defRPr>
            </a:lvl4pPr>
            <a:lvl5pPr>
              <a:defRPr sz="1800">
                <a:latin typeface="Arial" panose="020B0604020202020204" pitchFamily="34" charset="0"/>
                <a:cs typeface="Arial" panose="020B0604020202020204" pitchFamily="34" charset="0"/>
              </a:defRPr>
            </a:lvl5pPr>
          </a:lstStyle>
          <a:p>
            <a:pPr lvl="0"/>
            <a:r>
              <a:rPr lang="en-US"/>
              <a:t>Click to edit Master text styles</a:t>
            </a:r>
          </a:p>
          <a:p>
            <a:pPr lvl="1"/>
            <a:r>
              <a:rPr lang="en-US"/>
              <a:t>Second level</a:t>
            </a:r>
          </a:p>
          <a:p>
            <a:pPr lvl="2"/>
            <a:r>
              <a:rPr lang="en-US"/>
              <a:t>Third level</a:t>
            </a:r>
          </a:p>
        </p:txBody>
      </p:sp>
      <p:sp>
        <p:nvSpPr>
          <p:cNvPr id="4" name="Title 1">
            <a:extLst>
              <a:ext uri="{FF2B5EF4-FFF2-40B4-BE49-F238E27FC236}">
                <a16:creationId xmlns:a16="http://schemas.microsoft.com/office/drawing/2014/main" id="{E0FBDF21-BCBF-4D90-9E0B-4FE60E702EB2}"/>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34687911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able">
    <p:spTree>
      <p:nvGrpSpPr>
        <p:cNvPr id="1" name=""/>
        <p:cNvGrpSpPr/>
        <p:nvPr/>
      </p:nvGrpSpPr>
      <p:grpSpPr>
        <a:xfrm>
          <a:off x="0" y="0"/>
          <a:ext cx="0" cy="0"/>
          <a:chOff x="0" y="0"/>
          <a:chExt cx="0" cy="0"/>
        </a:xfrm>
      </p:grpSpPr>
      <p:sp>
        <p:nvSpPr>
          <p:cNvPr id="7" name="Table Placeholder 6">
            <a:extLst>
              <a:ext uri="{FF2B5EF4-FFF2-40B4-BE49-F238E27FC236}">
                <a16:creationId xmlns:a16="http://schemas.microsoft.com/office/drawing/2014/main" id="{1975667D-085E-4372-A086-A7D8BAD9B5BB}"/>
              </a:ext>
            </a:extLst>
          </p:cNvPr>
          <p:cNvSpPr>
            <a:spLocks noGrp="1"/>
          </p:cNvSpPr>
          <p:nvPr>
            <p:ph type="tbl" sz="quarter" idx="10"/>
          </p:nvPr>
        </p:nvSpPr>
        <p:spPr>
          <a:xfrm>
            <a:off x="343353" y="1171952"/>
            <a:ext cx="11513685" cy="5065336"/>
          </a:xfrm>
          <a:prstGeom prst="rect">
            <a:avLst/>
          </a:prstGeom>
        </p:spPr>
        <p:txBody>
          <a:bodyPr/>
          <a:lstStyle>
            <a:lvl1pPr marL="0" indent="0">
              <a:buNone/>
              <a:defRPr sz="1200">
                <a:latin typeface="Arial" panose="020B0604020202020204" pitchFamily="34" charset="0"/>
                <a:cs typeface="Arial" panose="020B0604020202020204" pitchFamily="34" charset="0"/>
              </a:defRPr>
            </a:lvl1pPr>
          </a:lstStyle>
          <a:p>
            <a:r>
              <a:rPr lang="en-US"/>
              <a:t>Click icon to add table</a:t>
            </a:r>
            <a:endParaRPr lang="en-GB" dirty="0"/>
          </a:p>
        </p:txBody>
      </p:sp>
      <p:sp>
        <p:nvSpPr>
          <p:cNvPr id="4" name="Title 1">
            <a:extLst>
              <a:ext uri="{FF2B5EF4-FFF2-40B4-BE49-F238E27FC236}">
                <a16:creationId xmlns:a16="http://schemas.microsoft.com/office/drawing/2014/main" id="{1C32161C-0A75-4707-91A9-2B1C317BE330}"/>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11021098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icture">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7BEB18DF-5E2F-4AEE-B047-E5A695BF67C5}"/>
              </a:ext>
            </a:extLst>
          </p:cNvPr>
          <p:cNvSpPr>
            <a:spLocks noGrp="1"/>
          </p:cNvSpPr>
          <p:nvPr>
            <p:ph type="pic" sz="quarter" idx="11"/>
          </p:nvPr>
        </p:nvSpPr>
        <p:spPr>
          <a:xfrm>
            <a:off x="343352" y="1168697"/>
            <a:ext cx="11513686" cy="5068591"/>
          </a:xfrm>
          <a:prstGeom prst="rect">
            <a:avLst/>
          </a:prstGeom>
        </p:spPr>
        <p:txBody>
          <a:bodyPr lIns="0" rIns="0"/>
          <a:lstStyle>
            <a:lvl1pPr marL="0" indent="0">
              <a:buNone/>
              <a:defRPr sz="1200"/>
            </a:lvl1pPr>
          </a:lstStyle>
          <a:p>
            <a:r>
              <a:rPr lang="en-US"/>
              <a:t>Click icon to add picture</a:t>
            </a:r>
            <a:endParaRPr lang="en-GB" dirty="0"/>
          </a:p>
        </p:txBody>
      </p:sp>
      <p:sp>
        <p:nvSpPr>
          <p:cNvPr id="4" name="Title 1">
            <a:extLst>
              <a:ext uri="{FF2B5EF4-FFF2-40B4-BE49-F238E27FC236}">
                <a16:creationId xmlns:a16="http://schemas.microsoft.com/office/drawing/2014/main" id="{31FDE7AB-DD4A-42F1-B89F-8CADB7BB4528}"/>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285236127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harts">
    <p:spTree>
      <p:nvGrpSpPr>
        <p:cNvPr id="1" name=""/>
        <p:cNvGrpSpPr/>
        <p:nvPr/>
      </p:nvGrpSpPr>
      <p:grpSpPr>
        <a:xfrm>
          <a:off x="0" y="0"/>
          <a:ext cx="0" cy="0"/>
          <a:chOff x="0" y="0"/>
          <a:chExt cx="0" cy="0"/>
        </a:xfrm>
      </p:grpSpPr>
      <p:sp>
        <p:nvSpPr>
          <p:cNvPr id="11" name="Chart Placeholder 10">
            <a:extLst>
              <a:ext uri="{FF2B5EF4-FFF2-40B4-BE49-F238E27FC236}">
                <a16:creationId xmlns:a16="http://schemas.microsoft.com/office/drawing/2014/main" id="{E440B7E0-18D1-4E10-8EB5-84178C66919E}"/>
              </a:ext>
            </a:extLst>
          </p:cNvPr>
          <p:cNvSpPr>
            <a:spLocks noGrp="1"/>
          </p:cNvSpPr>
          <p:nvPr>
            <p:ph type="chart" sz="quarter" idx="10" hasCustomPrompt="1"/>
          </p:nvPr>
        </p:nvSpPr>
        <p:spPr>
          <a:xfrm>
            <a:off x="343353" y="1165546"/>
            <a:ext cx="5400000" cy="5071741"/>
          </a:xfrm>
          <a:prstGeom prst="rect">
            <a:avLst/>
          </a:prstGeom>
        </p:spPr>
        <p:txBody>
          <a:bodyPr/>
          <a:lstStyle>
            <a:lvl1pPr marL="0" indent="0">
              <a:buNone/>
              <a:defRPr sz="1200">
                <a:latin typeface="Arial" panose="020B0604020202020204" pitchFamily="34" charset="0"/>
                <a:cs typeface="Arial" panose="020B0604020202020204" pitchFamily="34" charset="0"/>
              </a:defRPr>
            </a:lvl1pPr>
          </a:lstStyle>
          <a:p>
            <a:r>
              <a:rPr lang="en-GB" dirty="0"/>
              <a:t>Insert chart from templates</a:t>
            </a:r>
          </a:p>
        </p:txBody>
      </p:sp>
      <p:sp>
        <p:nvSpPr>
          <p:cNvPr id="7" name="Chart Placeholder 6">
            <a:extLst>
              <a:ext uri="{FF2B5EF4-FFF2-40B4-BE49-F238E27FC236}">
                <a16:creationId xmlns:a16="http://schemas.microsoft.com/office/drawing/2014/main" id="{A598ECF2-6D0E-481E-908A-4B6CD61F6146}"/>
              </a:ext>
            </a:extLst>
          </p:cNvPr>
          <p:cNvSpPr>
            <a:spLocks noGrp="1"/>
          </p:cNvSpPr>
          <p:nvPr>
            <p:ph type="chart" sz="quarter" idx="11" hasCustomPrompt="1"/>
          </p:nvPr>
        </p:nvSpPr>
        <p:spPr>
          <a:xfrm>
            <a:off x="6457036" y="1165544"/>
            <a:ext cx="5400000" cy="5071741"/>
          </a:xfrm>
          <a:prstGeom prst="rect">
            <a:avLst/>
          </a:prstGeom>
        </p:spPr>
        <p:txBody>
          <a:bodyPr/>
          <a:lstStyle>
            <a:lvl1pPr marL="0" indent="0">
              <a:buNone/>
              <a:defRPr sz="1200">
                <a:latin typeface="Arial" panose="020B0604020202020204" pitchFamily="34" charset="0"/>
                <a:cs typeface="Arial" panose="020B0604020202020204" pitchFamily="34" charset="0"/>
              </a:defRPr>
            </a:lvl1pPr>
          </a:lstStyle>
          <a:p>
            <a:r>
              <a:rPr lang="en-GB" dirty="0"/>
              <a:t>Insert chart from templates</a:t>
            </a:r>
          </a:p>
        </p:txBody>
      </p:sp>
      <p:sp>
        <p:nvSpPr>
          <p:cNvPr id="5" name="Title 1">
            <a:extLst>
              <a:ext uri="{FF2B5EF4-FFF2-40B4-BE49-F238E27FC236}">
                <a16:creationId xmlns:a16="http://schemas.microsoft.com/office/drawing/2014/main" id="{76ED3C3E-0841-4A88-8D88-1FE195A8A528}"/>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61231773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Video">
    <p:spTree>
      <p:nvGrpSpPr>
        <p:cNvPr id="1" name=""/>
        <p:cNvGrpSpPr/>
        <p:nvPr/>
      </p:nvGrpSpPr>
      <p:grpSpPr>
        <a:xfrm>
          <a:off x="0" y="0"/>
          <a:ext cx="0" cy="0"/>
          <a:chOff x="0" y="0"/>
          <a:chExt cx="0" cy="0"/>
        </a:xfrm>
      </p:grpSpPr>
      <p:sp>
        <p:nvSpPr>
          <p:cNvPr id="3" name="Media Placeholder 2">
            <a:extLst>
              <a:ext uri="{FF2B5EF4-FFF2-40B4-BE49-F238E27FC236}">
                <a16:creationId xmlns:a16="http://schemas.microsoft.com/office/drawing/2014/main" id="{2607D698-7153-480D-8743-EE5D920387AE}"/>
              </a:ext>
            </a:extLst>
          </p:cNvPr>
          <p:cNvSpPr>
            <a:spLocks noGrp="1"/>
          </p:cNvSpPr>
          <p:nvPr>
            <p:ph type="media" sz="quarter" idx="12"/>
          </p:nvPr>
        </p:nvSpPr>
        <p:spPr>
          <a:xfrm>
            <a:off x="343353" y="1165007"/>
            <a:ext cx="11513685" cy="5072281"/>
          </a:xfrm>
          <a:prstGeom prst="rect">
            <a:avLst/>
          </a:prstGeom>
        </p:spPr>
        <p:txBody>
          <a:bodyPr/>
          <a:lstStyle/>
          <a:p>
            <a:r>
              <a:rPr lang="en-US"/>
              <a:t>Click icon to add media</a:t>
            </a:r>
            <a:endParaRPr lang="en-GB"/>
          </a:p>
        </p:txBody>
      </p:sp>
      <p:sp>
        <p:nvSpPr>
          <p:cNvPr id="7" name="Title 1">
            <a:extLst>
              <a:ext uri="{FF2B5EF4-FFF2-40B4-BE49-F238E27FC236}">
                <a16:creationId xmlns:a16="http://schemas.microsoft.com/office/drawing/2014/main" id="{12CA6F84-0272-4918-9D6A-4E00A0A20D1F}"/>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250344894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lank ">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2B5F6F1-8ED5-4398-BF50-47E6BE068A59}"/>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4134208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Full Image - Black Logo">
    <p:spTree>
      <p:nvGrpSpPr>
        <p:cNvPr id="1" name=""/>
        <p:cNvGrpSpPr/>
        <p:nvPr/>
      </p:nvGrpSpPr>
      <p:grpSpPr>
        <a:xfrm>
          <a:off x="0" y="0"/>
          <a:ext cx="0" cy="0"/>
          <a:chOff x="0" y="0"/>
          <a:chExt cx="0" cy="0"/>
        </a:xfrm>
      </p:grpSpPr>
      <p:sp>
        <p:nvSpPr>
          <p:cNvPr id="6" name="Text Placeholder 5">
            <a:extLst>
              <a:ext uri="{FF2B5EF4-FFF2-40B4-BE49-F238E27FC236}">
                <a16:creationId xmlns:a16="http://schemas.microsoft.com/office/drawing/2014/main" id="{C6A5B2F9-3CCB-4399-B113-B5BA6F5C732F}"/>
              </a:ext>
            </a:extLst>
          </p:cNvPr>
          <p:cNvSpPr>
            <a:spLocks noGrp="1"/>
          </p:cNvSpPr>
          <p:nvPr>
            <p:ph type="body" sz="quarter" idx="11" hasCustomPrompt="1"/>
          </p:nvPr>
        </p:nvSpPr>
        <p:spPr>
          <a:xfrm>
            <a:off x="334964" y="907200"/>
            <a:ext cx="720000" cy="72000"/>
          </a:xfrm>
          <a:prstGeom prst="rect">
            <a:avLst/>
          </a:prstGeom>
          <a:solidFill>
            <a:srgbClr val="6AD1E3"/>
          </a:solidFill>
        </p:spPr>
        <p:txBody>
          <a:bodyPr/>
          <a:lstStyle>
            <a:lvl1pPr>
              <a:defRPr/>
            </a:lvl1pPr>
          </a:lstStyle>
          <a:p>
            <a:pPr lvl="0"/>
            <a:r>
              <a:rPr lang="en-US" dirty="0"/>
              <a:t> </a:t>
            </a:r>
            <a:endParaRPr lang="en-GB" dirty="0"/>
          </a:p>
        </p:txBody>
      </p:sp>
      <p:sp>
        <p:nvSpPr>
          <p:cNvPr id="7" name="Text Placeholder 3">
            <a:extLst>
              <a:ext uri="{FF2B5EF4-FFF2-40B4-BE49-F238E27FC236}">
                <a16:creationId xmlns:a16="http://schemas.microsoft.com/office/drawing/2014/main" id="{D3A88158-C963-48F0-AD90-772563F770B9}"/>
              </a:ext>
            </a:extLst>
          </p:cNvPr>
          <p:cNvSpPr>
            <a:spLocks noGrp="1"/>
          </p:cNvSpPr>
          <p:nvPr>
            <p:ph type="body" sz="quarter" idx="12" hasCustomPrompt="1"/>
          </p:nvPr>
        </p:nvSpPr>
        <p:spPr>
          <a:xfrm>
            <a:off x="10612438" y="6369471"/>
            <a:ext cx="1244600" cy="169863"/>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p:spPr>
        <p:txBody>
          <a:bodyPr/>
          <a:lstStyle>
            <a:lvl1pPr marL="0" indent="0">
              <a:buNone/>
              <a:defRPr/>
            </a:lvl1pPr>
          </a:lstStyle>
          <a:p>
            <a:pPr lvl="0"/>
            <a:r>
              <a:rPr lang="en-GB" dirty="0"/>
              <a:t> </a:t>
            </a:r>
          </a:p>
        </p:txBody>
      </p:sp>
      <p:sp>
        <p:nvSpPr>
          <p:cNvPr id="8" name="Title 1">
            <a:extLst>
              <a:ext uri="{FF2B5EF4-FFF2-40B4-BE49-F238E27FC236}">
                <a16:creationId xmlns:a16="http://schemas.microsoft.com/office/drawing/2014/main" id="{87170528-6B3B-46F8-BCB7-DD717561D200}"/>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a:t>Click to edit Master title style</a:t>
            </a:r>
            <a:endParaRPr lang="en-GB" dirty="0"/>
          </a:p>
        </p:txBody>
      </p:sp>
      <p:sp>
        <p:nvSpPr>
          <p:cNvPr id="2" name="Picture Placeholder 12">
            <a:extLst>
              <a:ext uri="{FF2B5EF4-FFF2-40B4-BE49-F238E27FC236}">
                <a16:creationId xmlns:a16="http://schemas.microsoft.com/office/drawing/2014/main" id="{AA30886F-ABDE-10B6-C1B4-0FFB09ACA0F5}"/>
              </a:ext>
            </a:extLst>
          </p:cNvPr>
          <p:cNvSpPr>
            <a:spLocks noGrp="1"/>
          </p:cNvSpPr>
          <p:nvPr>
            <p:ph type="pic" sz="quarter" idx="10"/>
          </p:nvPr>
        </p:nvSpPr>
        <p:spPr>
          <a:xfrm>
            <a:off x="0" y="0"/>
            <a:ext cx="12192000" cy="6858000"/>
          </a:xfrm>
          <a:custGeom>
            <a:avLst/>
            <a:gdLst>
              <a:gd name="connsiteX0" fmla="*/ 11850510 w 12192000"/>
              <a:gd name="connsiteY0" fmla="*/ 385862 h 6858000"/>
              <a:gd name="connsiteX1" fmla="*/ 11732990 w 12192000"/>
              <a:gd name="connsiteY1" fmla="*/ 503691 h 6858000"/>
              <a:gd name="connsiteX2" fmla="*/ 11850510 w 12192000"/>
              <a:gd name="connsiteY2" fmla="*/ 621520 h 6858000"/>
              <a:gd name="connsiteX3" fmla="*/ 11968030 w 12192000"/>
              <a:gd name="connsiteY3" fmla="*/ 503691 h 6858000"/>
              <a:gd name="connsiteX4" fmla="*/ 11850510 w 12192000"/>
              <a:gd name="connsiteY4" fmla="*/ 385862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11850510" y="385862"/>
                </a:moveTo>
                <a:cubicBezTo>
                  <a:pt x="11785605" y="385862"/>
                  <a:pt x="11732990" y="438616"/>
                  <a:pt x="11732990" y="503691"/>
                </a:cubicBezTo>
                <a:cubicBezTo>
                  <a:pt x="11732990" y="568766"/>
                  <a:pt x="11785605" y="621520"/>
                  <a:pt x="11850510" y="621520"/>
                </a:cubicBezTo>
                <a:cubicBezTo>
                  <a:pt x="11915415" y="621520"/>
                  <a:pt x="11968030" y="568766"/>
                  <a:pt x="11968030" y="503691"/>
                </a:cubicBezTo>
                <a:cubicBezTo>
                  <a:pt x="11968030" y="438616"/>
                  <a:pt x="11915415" y="385862"/>
                  <a:pt x="11850510" y="385862"/>
                </a:cubicBezTo>
                <a:close/>
                <a:moveTo>
                  <a:pt x="0" y="0"/>
                </a:moveTo>
                <a:lnTo>
                  <a:pt x="12192000" y="0"/>
                </a:lnTo>
                <a:lnTo>
                  <a:pt x="12192000" y="6858000"/>
                </a:lnTo>
                <a:lnTo>
                  <a:pt x="0" y="6858000"/>
                </a:lnTo>
                <a:close/>
              </a:path>
            </a:pathLst>
          </a:custGeom>
        </p:spPr>
        <p:txBody>
          <a:bodyPr wrap="square">
            <a:noAutofit/>
          </a:bodyPr>
          <a:lstStyle>
            <a:lvl1pPr marL="0" indent="0">
              <a:buNone/>
              <a:defRPr/>
            </a:lvl1pPr>
          </a:lstStyle>
          <a:p>
            <a:r>
              <a:rPr lang="en-US"/>
              <a:t>Click icon to add picture</a:t>
            </a:r>
            <a:endParaRPr lang="en-GB" dirty="0"/>
          </a:p>
        </p:txBody>
      </p:sp>
    </p:spTree>
    <p:extLst>
      <p:ext uri="{BB962C8B-B14F-4D97-AF65-F5344CB8AC3E}">
        <p14:creationId xmlns:p14="http://schemas.microsoft.com/office/powerpoint/2010/main" val="39117912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Full Image - White Logo">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E2E9DF9F-031A-4471-BD04-9B0AB6B5E956}"/>
              </a:ext>
            </a:extLst>
          </p:cNvPr>
          <p:cNvSpPr>
            <a:spLocks noGrp="1"/>
          </p:cNvSpPr>
          <p:nvPr>
            <p:ph type="pic" sz="quarter" idx="10"/>
          </p:nvPr>
        </p:nvSpPr>
        <p:spPr>
          <a:xfrm>
            <a:off x="0" y="0"/>
            <a:ext cx="12192000" cy="6858000"/>
          </a:xfrm>
          <a:prstGeom prst="rect">
            <a:avLst/>
          </a:prstGeom>
        </p:spPr>
        <p:txBody>
          <a:bodyPr/>
          <a:lstStyle/>
          <a:p>
            <a:r>
              <a:rPr lang="en-US"/>
              <a:t>Click icon to add picture</a:t>
            </a:r>
            <a:endParaRPr lang="en-GB" dirty="0"/>
          </a:p>
        </p:txBody>
      </p:sp>
      <p:sp>
        <p:nvSpPr>
          <p:cNvPr id="6" name="Text Placeholder 5">
            <a:extLst>
              <a:ext uri="{FF2B5EF4-FFF2-40B4-BE49-F238E27FC236}">
                <a16:creationId xmlns:a16="http://schemas.microsoft.com/office/drawing/2014/main" id="{C6A5B2F9-3CCB-4399-B113-B5BA6F5C732F}"/>
              </a:ext>
            </a:extLst>
          </p:cNvPr>
          <p:cNvSpPr>
            <a:spLocks noGrp="1"/>
          </p:cNvSpPr>
          <p:nvPr>
            <p:ph type="body" sz="quarter" idx="11" hasCustomPrompt="1"/>
          </p:nvPr>
        </p:nvSpPr>
        <p:spPr>
          <a:xfrm>
            <a:off x="334963" y="907200"/>
            <a:ext cx="720000" cy="72000"/>
          </a:xfrm>
          <a:prstGeom prst="rect">
            <a:avLst/>
          </a:prstGeom>
          <a:solidFill>
            <a:schemeClr val="bg1"/>
          </a:solidFill>
        </p:spPr>
        <p:txBody>
          <a:bodyPr/>
          <a:lstStyle>
            <a:lvl1pPr>
              <a:defRPr/>
            </a:lvl1pPr>
          </a:lstStyle>
          <a:p>
            <a:pPr lvl="0"/>
            <a:r>
              <a:rPr lang="en-US" dirty="0"/>
              <a:t> </a:t>
            </a:r>
            <a:endParaRPr lang="en-GB" dirty="0"/>
          </a:p>
        </p:txBody>
      </p:sp>
      <p:sp>
        <p:nvSpPr>
          <p:cNvPr id="7" name="Text Placeholder 3">
            <a:extLst>
              <a:ext uri="{FF2B5EF4-FFF2-40B4-BE49-F238E27FC236}">
                <a16:creationId xmlns:a16="http://schemas.microsoft.com/office/drawing/2014/main" id="{D3A88158-C963-48F0-AD90-772563F770B9}"/>
              </a:ext>
            </a:extLst>
          </p:cNvPr>
          <p:cNvSpPr>
            <a:spLocks noGrp="1"/>
          </p:cNvSpPr>
          <p:nvPr>
            <p:ph type="body" sz="quarter" idx="12" hasCustomPrompt="1"/>
          </p:nvPr>
        </p:nvSpPr>
        <p:spPr>
          <a:xfrm>
            <a:off x="10612438" y="6363388"/>
            <a:ext cx="1244600" cy="169863"/>
          </a:xfrm>
          <a:prstGeom prst="rect">
            <a:avLst/>
          </a:prstGeom>
          <a:blipFill dpi="0" rotWithShape="1">
            <a:blip r:embed="rId2" cstate="screen">
              <a:extLst>
                <a:ext uri="{28A0092B-C50C-407E-A947-70E740481C1C}">
                  <a14:useLocalDpi xmlns:a14="http://schemas.microsoft.com/office/drawing/2010/main"/>
                </a:ext>
              </a:extLst>
            </a:blip>
            <a:srcRect/>
            <a:stretch>
              <a:fillRect/>
            </a:stretch>
          </a:blipFill>
        </p:spPr>
        <p:txBody>
          <a:bodyPr/>
          <a:lstStyle>
            <a:lvl1pPr marL="0" indent="0">
              <a:buNone/>
              <a:defRPr/>
            </a:lvl1pPr>
          </a:lstStyle>
          <a:p>
            <a:pPr lvl="0"/>
            <a:r>
              <a:rPr lang="en-GB" dirty="0"/>
              <a:t> </a:t>
            </a:r>
          </a:p>
        </p:txBody>
      </p:sp>
      <p:sp>
        <p:nvSpPr>
          <p:cNvPr id="8" name="Title 1">
            <a:extLst>
              <a:ext uri="{FF2B5EF4-FFF2-40B4-BE49-F238E27FC236}">
                <a16:creationId xmlns:a16="http://schemas.microsoft.com/office/drawing/2014/main" id="{E7B35229-E9BF-4F3C-8CC6-DD3EB89F1379}"/>
              </a:ext>
            </a:extLst>
          </p:cNvPr>
          <p:cNvSpPr>
            <a:spLocks noGrp="1"/>
          </p:cNvSpPr>
          <p:nvPr>
            <p:ph type="title"/>
          </p:nvPr>
        </p:nvSpPr>
        <p:spPr>
          <a:xfrm>
            <a:off x="343353" y="235456"/>
            <a:ext cx="11224760" cy="521009"/>
          </a:xfrm>
          <a:prstGeom prst="rect">
            <a:avLst/>
          </a:prstGeom>
        </p:spPr>
        <p:txBody>
          <a:bodyPr lIns="0" tIns="72000" rIns="180000" bIns="72000"/>
          <a:lstStyle>
            <a:lvl1pPr algn="l">
              <a:defRPr lang="en-GB" sz="2800" kern="1200" dirty="0">
                <a:solidFill>
                  <a:schemeClr val="bg1"/>
                </a:solidFill>
                <a:latin typeface="Arial" charset="0"/>
                <a:ea typeface="+mn-ea"/>
                <a:cs typeface="+mn-cs"/>
              </a:defRPr>
            </a:lvl1pPr>
          </a:lstStyle>
          <a:p>
            <a:r>
              <a:rPr lang="en-US"/>
              <a:t>Click to edit Master title style</a:t>
            </a:r>
            <a:endParaRPr lang="en-GB" dirty="0"/>
          </a:p>
        </p:txBody>
      </p:sp>
    </p:spTree>
    <p:extLst>
      <p:ext uri="{BB962C8B-B14F-4D97-AF65-F5344CB8AC3E}">
        <p14:creationId xmlns:p14="http://schemas.microsoft.com/office/powerpoint/2010/main" val="345435623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ocial media">
    <p:spTree>
      <p:nvGrpSpPr>
        <p:cNvPr id="1" name=""/>
        <p:cNvGrpSpPr/>
        <p:nvPr/>
      </p:nvGrpSpPr>
      <p:grpSpPr>
        <a:xfrm>
          <a:off x="0" y="0"/>
          <a:ext cx="0" cy="0"/>
          <a:chOff x="0" y="0"/>
          <a:chExt cx="0" cy="0"/>
        </a:xfrm>
      </p:grpSpPr>
      <p:sp>
        <p:nvSpPr>
          <p:cNvPr id="35" name="Rectangle 34">
            <a:extLst>
              <a:ext uri="{FF2B5EF4-FFF2-40B4-BE49-F238E27FC236}">
                <a16:creationId xmlns:a16="http://schemas.microsoft.com/office/drawing/2014/main" id="{EA0E76BC-A4EB-4723-8167-95C855A50769}"/>
              </a:ext>
            </a:extLst>
          </p:cNvPr>
          <p:cNvSpPr/>
          <p:nvPr userDrawn="1"/>
        </p:nvSpPr>
        <p:spPr>
          <a:xfrm>
            <a:off x="8254204" y="4138001"/>
            <a:ext cx="1184170" cy="276998"/>
          </a:xfrm>
          <a:prstGeom prst="rect">
            <a:avLst/>
          </a:prstGeom>
        </p:spPr>
        <p:txBody>
          <a:bodyPr wrap="none" lIns="0" rIns="0">
            <a:spAutoFit/>
          </a:bodyPr>
          <a:lstStyle/>
          <a:p>
            <a:pPr marR="0" algn="ctr" rtl="0"/>
            <a:r>
              <a:rPr lang="en-GB" sz="1800" b="0" i="0" u="none" strike="noStrike" baseline="30000" dirty="0">
                <a:solidFill>
                  <a:srgbClr val="000000"/>
                </a:solidFill>
                <a:latin typeface="+mn-lt"/>
              </a:rPr>
              <a:t>www.cundall.com</a:t>
            </a:r>
          </a:p>
        </p:txBody>
      </p:sp>
      <p:sp>
        <p:nvSpPr>
          <p:cNvPr id="33" name="Rectangle 32">
            <a:extLst>
              <a:ext uri="{FF2B5EF4-FFF2-40B4-BE49-F238E27FC236}">
                <a16:creationId xmlns:a16="http://schemas.microsoft.com/office/drawing/2014/main" id="{091F0847-5B52-4334-A917-7CAF1EF65699}"/>
              </a:ext>
            </a:extLst>
          </p:cNvPr>
          <p:cNvSpPr/>
          <p:nvPr userDrawn="1"/>
        </p:nvSpPr>
        <p:spPr>
          <a:xfrm>
            <a:off x="1183495" y="4138001"/>
            <a:ext cx="2576356" cy="276998"/>
          </a:xfrm>
          <a:prstGeom prst="rect">
            <a:avLst/>
          </a:prstGeom>
        </p:spPr>
        <p:txBody>
          <a:bodyPr wrap="square" lIns="0" rIns="0">
            <a:spAutoFit/>
          </a:bodyPr>
          <a:lstStyle/>
          <a:p>
            <a:pPr marR="0" algn="ctr" rtl="0"/>
            <a:r>
              <a:rPr lang="en-GB" sz="1800" b="0" i="0" u="none" strike="noStrike" baseline="30000" dirty="0">
                <a:solidFill>
                  <a:srgbClr val="000000"/>
                </a:solidFill>
                <a:latin typeface="+mn-lt"/>
              </a:rPr>
              <a:t>www.linkedin.com/company/cundall</a:t>
            </a:r>
          </a:p>
        </p:txBody>
      </p:sp>
      <p:pic>
        <p:nvPicPr>
          <p:cNvPr id="34" name="Picture 33">
            <a:extLst>
              <a:ext uri="{FF2B5EF4-FFF2-40B4-BE49-F238E27FC236}">
                <a16:creationId xmlns:a16="http://schemas.microsoft.com/office/drawing/2014/main" id="{F055646C-6BBC-42FB-8D39-2D6871DDED40}"/>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183668" y="2885704"/>
            <a:ext cx="722648" cy="720000"/>
          </a:xfrm>
          <a:prstGeom prst="rect">
            <a:avLst/>
          </a:prstGeom>
        </p:spPr>
      </p:pic>
      <p:sp>
        <p:nvSpPr>
          <p:cNvPr id="15" name="Title 1">
            <a:extLst>
              <a:ext uri="{FF2B5EF4-FFF2-40B4-BE49-F238E27FC236}">
                <a16:creationId xmlns:a16="http://schemas.microsoft.com/office/drawing/2014/main" id="{E4880639-8376-4C4D-A244-1FD17A2FBEF6}"/>
              </a:ext>
            </a:extLst>
          </p:cNvPr>
          <p:cNvSpPr>
            <a:spLocks noGrp="1"/>
          </p:cNvSpPr>
          <p:nvPr userDrawn="1">
            <p:ph type="title" hasCustomPrompt="1"/>
          </p:nvPr>
        </p:nvSpPr>
        <p:spPr>
          <a:xfrm>
            <a:off x="343353" y="235456"/>
            <a:ext cx="11224760" cy="521009"/>
          </a:xfrm>
          <a:prstGeom prst="rect">
            <a:avLst/>
          </a:prstGeom>
        </p:spPr>
        <p:txBody>
          <a:bodyPr lIns="0" tIns="72000" rIns="180000" bIns="72000"/>
          <a:lstStyle>
            <a:lvl1pPr algn="l">
              <a:defRPr lang="en-GB" sz="2800" kern="1200" dirty="0">
                <a:solidFill>
                  <a:schemeClr val="tx1"/>
                </a:solidFill>
                <a:latin typeface="Arial" charset="0"/>
                <a:ea typeface="+mn-ea"/>
                <a:cs typeface="+mn-cs"/>
              </a:defRPr>
            </a:lvl1pPr>
          </a:lstStyle>
          <a:p>
            <a:r>
              <a:rPr lang="en-US" dirty="0"/>
              <a:t>Get in touch</a:t>
            </a:r>
            <a:endParaRPr lang="en-GB" dirty="0"/>
          </a:p>
        </p:txBody>
      </p:sp>
      <p:grpSp>
        <p:nvGrpSpPr>
          <p:cNvPr id="11" name="Group 10">
            <a:extLst>
              <a:ext uri="{FF2B5EF4-FFF2-40B4-BE49-F238E27FC236}">
                <a16:creationId xmlns:a16="http://schemas.microsoft.com/office/drawing/2014/main" id="{A4582A16-6DAB-FC93-2F98-0631A532C907}"/>
              </a:ext>
            </a:extLst>
          </p:cNvPr>
          <p:cNvGrpSpPr/>
          <p:nvPr userDrawn="1"/>
        </p:nvGrpSpPr>
        <p:grpSpPr>
          <a:xfrm>
            <a:off x="5404899" y="2918097"/>
            <a:ext cx="717363" cy="717363"/>
            <a:chOff x="6767163" y="2825645"/>
            <a:chExt cx="809815" cy="809815"/>
          </a:xfrm>
        </p:grpSpPr>
        <p:sp>
          <p:nvSpPr>
            <p:cNvPr id="8" name="Freeform: Shape 7">
              <a:extLst>
                <a:ext uri="{FF2B5EF4-FFF2-40B4-BE49-F238E27FC236}">
                  <a16:creationId xmlns:a16="http://schemas.microsoft.com/office/drawing/2014/main" id="{14BD3462-D96C-6DC2-68D2-5E8610D6DA79}"/>
                </a:ext>
              </a:extLst>
            </p:cNvPr>
            <p:cNvSpPr/>
            <p:nvPr/>
          </p:nvSpPr>
          <p:spPr>
            <a:xfrm>
              <a:off x="6767163" y="2825645"/>
              <a:ext cx="809815" cy="809815"/>
            </a:xfrm>
            <a:custGeom>
              <a:avLst/>
              <a:gdLst>
                <a:gd name="connsiteX0" fmla="*/ 404908 w 809815"/>
                <a:gd name="connsiteY0" fmla="*/ 72962 h 809815"/>
                <a:gd name="connsiteX1" fmla="*/ 568452 w 809815"/>
                <a:gd name="connsiteY1" fmla="*/ 75343 h 809815"/>
                <a:gd name="connsiteX2" fmla="*/ 643604 w 809815"/>
                <a:gd name="connsiteY2" fmla="*/ 89249 h 809815"/>
                <a:gd name="connsiteX3" fmla="*/ 690181 w 809815"/>
                <a:gd name="connsiteY3" fmla="*/ 119539 h 809815"/>
                <a:gd name="connsiteX4" fmla="*/ 720471 w 809815"/>
                <a:gd name="connsiteY4" fmla="*/ 166116 h 809815"/>
                <a:gd name="connsiteX5" fmla="*/ 734377 w 809815"/>
                <a:gd name="connsiteY5" fmla="*/ 241268 h 809815"/>
                <a:gd name="connsiteX6" fmla="*/ 736759 w 809815"/>
                <a:gd name="connsiteY6" fmla="*/ 404813 h 809815"/>
                <a:gd name="connsiteX7" fmla="*/ 734377 w 809815"/>
                <a:gd name="connsiteY7" fmla="*/ 568357 h 809815"/>
                <a:gd name="connsiteX8" fmla="*/ 720471 w 809815"/>
                <a:gd name="connsiteY8" fmla="*/ 643509 h 809815"/>
                <a:gd name="connsiteX9" fmla="*/ 690181 w 809815"/>
                <a:gd name="connsiteY9" fmla="*/ 690086 h 809815"/>
                <a:gd name="connsiteX10" fmla="*/ 643604 w 809815"/>
                <a:gd name="connsiteY10" fmla="*/ 720376 h 809815"/>
                <a:gd name="connsiteX11" fmla="*/ 568452 w 809815"/>
                <a:gd name="connsiteY11" fmla="*/ 734282 h 809815"/>
                <a:gd name="connsiteX12" fmla="*/ 404908 w 809815"/>
                <a:gd name="connsiteY12" fmla="*/ 736663 h 809815"/>
                <a:gd name="connsiteX13" fmla="*/ 241363 w 809815"/>
                <a:gd name="connsiteY13" fmla="*/ 734282 h 809815"/>
                <a:gd name="connsiteX14" fmla="*/ 166211 w 809815"/>
                <a:gd name="connsiteY14" fmla="*/ 720376 h 809815"/>
                <a:gd name="connsiteX15" fmla="*/ 119634 w 809815"/>
                <a:gd name="connsiteY15" fmla="*/ 690086 h 809815"/>
                <a:gd name="connsiteX16" fmla="*/ 89344 w 809815"/>
                <a:gd name="connsiteY16" fmla="*/ 643509 h 809815"/>
                <a:gd name="connsiteX17" fmla="*/ 75438 w 809815"/>
                <a:gd name="connsiteY17" fmla="*/ 568357 h 809815"/>
                <a:gd name="connsiteX18" fmla="*/ 73057 w 809815"/>
                <a:gd name="connsiteY18" fmla="*/ 404813 h 809815"/>
                <a:gd name="connsiteX19" fmla="*/ 75438 w 809815"/>
                <a:gd name="connsiteY19" fmla="*/ 241268 h 809815"/>
                <a:gd name="connsiteX20" fmla="*/ 89344 w 809815"/>
                <a:gd name="connsiteY20" fmla="*/ 166116 h 809815"/>
                <a:gd name="connsiteX21" fmla="*/ 119634 w 809815"/>
                <a:gd name="connsiteY21" fmla="*/ 119539 h 809815"/>
                <a:gd name="connsiteX22" fmla="*/ 166211 w 809815"/>
                <a:gd name="connsiteY22" fmla="*/ 89249 h 809815"/>
                <a:gd name="connsiteX23" fmla="*/ 241363 w 809815"/>
                <a:gd name="connsiteY23" fmla="*/ 75343 h 809815"/>
                <a:gd name="connsiteX24" fmla="*/ 404908 w 809815"/>
                <a:gd name="connsiteY24" fmla="*/ 72962 h 809815"/>
                <a:gd name="connsiteX25" fmla="*/ 404908 w 809815"/>
                <a:gd name="connsiteY25" fmla="*/ 0 h 809815"/>
                <a:gd name="connsiteX26" fmla="*/ 238030 w 809815"/>
                <a:gd name="connsiteY26" fmla="*/ 2477 h 809815"/>
                <a:gd name="connsiteX27" fmla="*/ 139732 w 809815"/>
                <a:gd name="connsiteY27" fmla="*/ 21336 h 809815"/>
                <a:gd name="connsiteX28" fmla="*/ 68008 w 809815"/>
                <a:gd name="connsiteY28" fmla="*/ 68009 h 809815"/>
                <a:gd name="connsiteX29" fmla="*/ 21336 w 809815"/>
                <a:gd name="connsiteY29" fmla="*/ 139732 h 809815"/>
                <a:gd name="connsiteX30" fmla="*/ 2476 w 809815"/>
                <a:gd name="connsiteY30" fmla="*/ 238030 h 809815"/>
                <a:gd name="connsiteX31" fmla="*/ 0 w 809815"/>
                <a:gd name="connsiteY31" fmla="*/ 404908 h 809815"/>
                <a:gd name="connsiteX32" fmla="*/ 2476 w 809815"/>
                <a:gd name="connsiteY32" fmla="*/ 571786 h 809815"/>
                <a:gd name="connsiteX33" fmla="*/ 21336 w 809815"/>
                <a:gd name="connsiteY33" fmla="*/ 670084 h 809815"/>
                <a:gd name="connsiteX34" fmla="*/ 68008 w 809815"/>
                <a:gd name="connsiteY34" fmla="*/ 741807 h 809815"/>
                <a:gd name="connsiteX35" fmla="*/ 139732 w 809815"/>
                <a:gd name="connsiteY35" fmla="*/ 788480 h 809815"/>
                <a:gd name="connsiteX36" fmla="*/ 238030 w 809815"/>
                <a:gd name="connsiteY36" fmla="*/ 807339 h 809815"/>
                <a:gd name="connsiteX37" fmla="*/ 404908 w 809815"/>
                <a:gd name="connsiteY37" fmla="*/ 809816 h 809815"/>
                <a:gd name="connsiteX38" fmla="*/ 571786 w 809815"/>
                <a:gd name="connsiteY38" fmla="*/ 807339 h 809815"/>
                <a:gd name="connsiteX39" fmla="*/ 670084 w 809815"/>
                <a:gd name="connsiteY39" fmla="*/ 788480 h 809815"/>
                <a:gd name="connsiteX40" fmla="*/ 741807 w 809815"/>
                <a:gd name="connsiteY40" fmla="*/ 741807 h 809815"/>
                <a:gd name="connsiteX41" fmla="*/ 788480 w 809815"/>
                <a:gd name="connsiteY41" fmla="*/ 670084 h 809815"/>
                <a:gd name="connsiteX42" fmla="*/ 807339 w 809815"/>
                <a:gd name="connsiteY42" fmla="*/ 571786 h 809815"/>
                <a:gd name="connsiteX43" fmla="*/ 809816 w 809815"/>
                <a:gd name="connsiteY43" fmla="*/ 404908 h 809815"/>
                <a:gd name="connsiteX44" fmla="*/ 807339 w 809815"/>
                <a:gd name="connsiteY44" fmla="*/ 238030 h 809815"/>
                <a:gd name="connsiteX45" fmla="*/ 788480 w 809815"/>
                <a:gd name="connsiteY45" fmla="*/ 139732 h 809815"/>
                <a:gd name="connsiteX46" fmla="*/ 741807 w 809815"/>
                <a:gd name="connsiteY46" fmla="*/ 68009 h 809815"/>
                <a:gd name="connsiteX47" fmla="*/ 670084 w 809815"/>
                <a:gd name="connsiteY47" fmla="*/ 21336 h 809815"/>
                <a:gd name="connsiteX48" fmla="*/ 571786 w 809815"/>
                <a:gd name="connsiteY48" fmla="*/ 2477 h 809815"/>
                <a:gd name="connsiteX49" fmla="*/ 404908 w 809815"/>
                <a:gd name="connsiteY49" fmla="*/ 0 h 809815"/>
                <a:gd name="connsiteX50" fmla="*/ 404908 w 809815"/>
                <a:gd name="connsiteY50" fmla="*/ 0 h 8098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809815" h="809815">
                  <a:moveTo>
                    <a:pt x="404908" y="72962"/>
                  </a:moveTo>
                  <a:cubicBezTo>
                    <a:pt x="513017" y="72962"/>
                    <a:pt x="525780" y="73343"/>
                    <a:pt x="568452" y="75343"/>
                  </a:cubicBezTo>
                  <a:cubicBezTo>
                    <a:pt x="607885" y="77153"/>
                    <a:pt x="629317" y="83725"/>
                    <a:pt x="643604" y="89249"/>
                  </a:cubicBezTo>
                  <a:cubicBezTo>
                    <a:pt x="662464" y="96584"/>
                    <a:pt x="675989" y="105347"/>
                    <a:pt x="690181" y="119539"/>
                  </a:cubicBezTo>
                  <a:cubicBezTo>
                    <a:pt x="704374" y="133731"/>
                    <a:pt x="713137" y="147161"/>
                    <a:pt x="720471" y="166116"/>
                  </a:cubicBezTo>
                  <a:cubicBezTo>
                    <a:pt x="725996" y="180404"/>
                    <a:pt x="732568" y="201835"/>
                    <a:pt x="734377" y="241268"/>
                  </a:cubicBezTo>
                  <a:cubicBezTo>
                    <a:pt x="736283" y="283940"/>
                    <a:pt x="736759" y="296799"/>
                    <a:pt x="736759" y="404813"/>
                  </a:cubicBezTo>
                  <a:cubicBezTo>
                    <a:pt x="736759" y="512826"/>
                    <a:pt x="736378" y="525685"/>
                    <a:pt x="734377" y="568357"/>
                  </a:cubicBezTo>
                  <a:cubicBezTo>
                    <a:pt x="732568" y="607790"/>
                    <a:pt x="725996" y="629222"/>
                    <a:pt x="720471" y="643509"/>
                  </a:cubicBezTo>
                  <a:cubicBezTo>
                    <a:pt x="713137" y="662369"/>
                    <a:pt x="704374" y="675894"/>
                    <a:pt x="690181" y="690086"/>
                  </a:cubicBezTo>
                  <a:cubicBezTo>
                    <a:pt x="675989" y="704279"/>
                    <a:pt x="662559" y="713042"/>
                    <a:pt x="643604" y="720376"/>
                  </a:cubicBezTo>
                  <a:cubicBezTo>
                    <a:pt x="629317" y="725900"/>
                    <a:pt x="607885" y="732473"/>
                    <a:pt x="568452" y="734282"/>
                  </a:cubicBezTo>
                  <a:cubicBezTo>
                    <a:pt x="525780" y="736187"/>
                    <a:pt x="513017" y="736663"/>
                    <a:pt x="404908" y="736663"/>
                  </a:cubicBezTo>
                  <a:cubicBezTo>
                    <a:pt x="296799" y="736663"/>
                    <a:pt x="284036" y="736283"/>
                    <a:pt x="241363" y="734282"/>
                  </a:cubicBezTo>
                  <a:cubicBezTo>
                    <a:pt x="201930" y="732473"/>
                    <a:pt x="180499" y="725900"/>
                    <a:pt x="166211" y="720376"/>
                  </a:cubicBezTo>
                  <a:cubicBezTo>
                    <a:pt x="147352" y="713042"/>
                    <a:pt x="133826" y="704279"/>
                    <a:pt x="119634" y="690086"/>
                  </a:cubicBezTo>
                  <a:cubicBezTo>
                    <a:pt x="105442" y="675894"/>
                    <a:pt x="96679" y="662464"/>
                    <a:pt x="89344" y="643509"/>
                  </a:cubicBezTo>
                  <a:cubicBezTo>
                    <a:pt x="83820" y="629222"/>
                    <a:pt x="77248" y="607790"/>
                    <a:pt x="75438" y="568357"/>
                  </a:cubicBezTo>
                  <a:cubicBezTo>
                    <a:pt x="73533" y="525685"/>
                    <a:pt x="73057" y="512826"/>
                    <a:pt x="73057" y="404813"/>
                  </a:cubicBezTo>
                  <a:cubicBezTo>
                    <a:pt x="73057" y="296799"/>
                    <a:pt x="73438" y="283940"/>
                    <a:pt x="75438" y="241268"/>
                  </a:cubicBezTo>
                  <a:cubicBezTo>
                    <a:pt x="77248" y="201835"/>
                    <a:pt x="83820" y="180404"/>
                    <a:pt x="89344" y="166116"/>
                  </a:cubicBezTo>
                  <a:cubicBezTo>
                    <a:pt x="96679" y="147257"/>
                    <a:pt x="105442" y="133731"/>
                    <a:pt x="119634" y="119539"/>
                  </a:cubicBezTo>
                  <a:cubicBezTo>
                    <a:pt x="133826" y="105347"/>
                    <a:pt x="147256" y="96584"/>
                    <a:pt x="166211" y="89249"/>
                  </a:cubicBezTo>
                  <a:cubicBezTo>
                    <a:pt x="180499" y="83725"/>
                    <a:pt x="201930" y="77153"/>
                    <a:pt x="241363" y="75343"/>
                  </a:cubicBezTo>
                  <a:cubicBezTo>
                    <a:pt x="284036" y="73438"/>
                    <a:pt x="296894" y="72962"/>
                    <a:pt x="404908" y="72962"/>
                  </a:cubicBezTo>
                  <a:moveTo>
                    <a:pt x="404908" y="0"/>
                  </a:moveTo>
                  <a:cubicBezTo>
                    <a:pt x="294989" y="0"/>
                    <a:pt x="281178" y="476"/>
                    <a:pt x="238030" y="2477"/>
                  </a:cubicBezTo>
                  <a:cubicBezTo>
                    <a:pt x="194977" y="4477"/>
                    <a:pt x="165544" y="11240"/>
                    <a:pt x="139732" y="21336"/>
                  </a:cubicBezTo>
                  <a:cubicBezTo>
                    <a:pt x="113157" y="31718"/>
                    <a:pt x="90583" y="45530"/>
                    <a:pt x="68008" y="68009"/>
                  </a:cubicBezTo>
                  <a:cubicBezTo>
                    <a:pt x="45529" y="90488"/>
                    <a:pt x="31623" y="113062"/>
                    <a:pt x="21336" y="139732"/>
                  </a:cubicBezTo>
                  <a:cubicBezTo>
                    <a:pt x="11335" y="165449"/>
                    <a:pt x="4477" y="194882"/>
                    <a:pt x="2476" y="238030"/>
                  </a:cubicBezTo>
                  <a:cubicBezTo>
                    <a:pt x="476" y="281178"/>
                    <a:pt x="0" y="294989"/>
                    <a:pt x="0" y="404908"/>
                  </a:cubicBezTo>
                  <a:cubicBezTo>
                    <a:pt x="0" y="514826"/>
                    <a:pt x="476" y="528638"/>
                    <a:pt x="2476" y="571786"/>
                  </a:cubicBezTo>
                  <a:cubicBezTo>
                    <a:pt x="4477" y="614839"/>
                    <a:pt x="11240" y="644271"/>
                    <a:pt x="21336" y="670084"/>
                  </a:cubicBezTo>
                  <a:cubicBezTo>
                    <a:pt x="31718" y="696659"/>
                    <a:pt x="45529" y="719233"/>
                    <a:pt x="68008" y="741807"/>
                  </a:cubicBezTo>
                  <a:cubicBezTo>
                    <a:pt x="90488" y="764286"/>
                    <a:pt x="113062" y="778193"/>
                    <a:pt x="139732" y="788480"/>
                  </a:cubicBezTo>
                  <a:cubicBezTo>
                    <a:pt x="165449" y="798481"/>
                    <a:pt x="194881" y="805339"/>
                    <a:pt x="238030" y="807339"/>
                  </a:cubicBezTo>
                  <a:cubicBezTo>
                    <a:pt x="281178" y="809339"/>
                    <a:pt x="294989" y="809816"/>
                    <a:pt x="404908" y="809816"/>
                  </a:cubicBezTo>
                  <a:cubicBezTo>
                    <a:pt x="514826" y="809816"/>
                    <a:pt x="528638" y="809339"/>
                    <a:pt x="571786" y="807339"/>
                  </a:cubicBezTo>
                  <a:cubicBezTo>
                    <a:pt x="614839" y="805339"/>
                    <a:pt x="644271" y="798576"/>
                    <a:pt x="670084" y="788480"/>
                  </a:cubicBezTo>
                  <a:cubicBezTo>
                    <a:pt x="696659" y="778097"/>
                    <a:pt x="719233" y="764286"/>
                    <a:pt x="741807" y="741807"/>
                  </a:cubicBezTo>
                  <a:cubicBezTo>
                    <a:pt x="764286" y="719328"/>
                    <a:pt x="778193" y="696754"/>
                    <a:pt x="788480" y="670084"/>
                  </a:cubicBezTo>
                  <a:cubicBezTo>
                    <a:pt x="798481" y="644366"/>
                    <a:pt x="805339" y="614934"/>
                    <a:pt x="807339" y="571786"/>
                  </a:cubicBezTo>
                  <a:cubicBezTo>
                    <a:pt x="809339" y="528638"/>
                    <a:pt x="809816" y="514826"/>
                    <a:pt x="809816" y="404908"/>
                  </a:cubicBezTo>
                  <a:cubicBezTo>
                    <a:pt x="809816" y="294989"/>
                    <a:pt x="809339" y="281178"/>
                    <a:pt x="807339" y="238030"/>
                  </a:cubicBezTo>
                  <a:cubicBezTo>
                    <a:pt x="805339" y="194977"/>
                    <a:pt x="798576" y="165545"/>
                    <a:pt x="788480" y="139732"/>
                  </a:cubicBezTo>
                  <a:cubicBezTo>
                    <a:pt x="778097" y="113157"/>
                    <a:pt x="764286" y="90583"/>
                    <a:pt x="741807" y="68009"/>
                  </a:cubicBezTo>
                  <a:cubicBezTo>
                    <a:pt x="719328" y="45530"/>
                    <a:pt x="696754" y="31623"/>
                    <a:pt x="670084" y="21336"/>
                  </a:cubicBezTo>
                  <a:cubicBezTo>
                    <a:pt x="644366" y="11335"/>
                    <a:pt x="614934" y="4477"/>
                    <a:pt x="571786" y="2477"/>
                  </a:cubicBezTo>
                  <a:cubicBezTo>
                    <a:pt x="528638" y="476"/>
                    <a:pt x="514826" y="0"/>
                    <a:pt x="404908" y="0"/>
                  </a:cubicBezTo>
                  <a:lnTo>
                    <a:pt x="404908" y="0"/>
                  </a:lnTo>
                  <a:close/>
                </a:path>
              </a:pathLst>
            </a:custGeom>
            <a:solidFill>
              <a:srgbClr val="6AD1E3"/>
            </a:solidFill>
            <a:ln w="38100" cap="flat">
              <a:noFill/>
              <a:prstDash val="solid"/>
              <a:miter/>
            </a:ln>
          </p:spPr>
          <p:txBody>
            <a:bodyPr rtlCol="0" anchor="ctr"/>
            <a:lstStyle/>
            <a:p>
              <a:endParaRPr lang="en-GB"/>
            </a:p>
          </p:txBody>
        </p:sp>
        <p:sp>
          <p:nvSpPr>
            <p:cNvPr id="9" name="Freeform: Shape 8">
              <a:extLst>
                <a:ext uri="{FF2B5EF4-FFF2-40B4-BE49-F238E27FC236}">
                  <a16:creationId xmlns:a16="http://schemas.microsoft.com/office/drawing/2014/main" id="{FA0CBAA1-972F-C9DB-EA99-A489101F463F}"/>
                </a:ext>
              </a:extLst>
            </p:cNvPr>
            <p:cNvSpPr/>
            <p:nvPr/>
          </p:nvSpPr>
          <p:spPr>
            <a:xfrm>
              <a:off x="6964235" y="3022622"/>
              <a:ext cx="415671" cy="415671"/>
            </a:xfrm>
            <a:custGeom>
              <a:avLst/>
              <a:gdLst>
                <a:gd name="connsiteX0" fmla="*/ 207836 w 415671"/>
                <a:gd name="connsiteY0" fmla="*/ 0 h 415671"/>
                <a:gd name="connsiteX1" fmla="*/ 0 w 415671"/>
                <a:gd name="connsiteY1" fmla="*/ 207836 h 415671"/>
                <a:gd name="connsiteX2" fmla="*/ 207836 w 415671"/>
                <a:gd name="connsiteY2" fmla="*/ 415671 h 415671"/>
                <a:gd name="connsiteX3" fmla="*/ 415671 w 415671"/>
                <a:gd name="connsiteY3" fmla="*/ 207836 h 415671"/>
                <a:gd name="connsiteX4" fmla="*/ 207836 w 415671"/>
                <a:gd name="connsiteY4" fmla="*/ 0 h 415671"/>
                <a:gd name="connsiteX5" fmla="*/ 207836 w 415671"/>
                <a:gd name="connsiteY5" fmla="*/ 342805 h 415671"/>
                <a:gd name="connsiteX6" fmla="*/ 72866 w 415671"/>
                <a:gd name="connsiteY6" fmla="*/ 207836 h 415671"/>
                <a:gd name="connsiteX7" fmla="*/ 207836 w 415671"/>
                <a:gd name="connsiteY7" fmla="*/ 72866 h 415671"/>
                <a:gd name="connsiteX8" fmla="*/ 342805 w 415671"/>
                <a:gd name="connsiteY8" fmla="*/ 207836 h 415671"/>
                <a:gd name="connsiteX9" fmla="*/ 207836 w 415671"/>
                <a:gd name="connsiteY9" fmla="*/ 342805 h 415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15671" h="415671">
                  <a:moveTo>
                    <a:pt x="207836" y="0"/>
                  </a:moveTo>
                  <a:cubicBezTo>
                    <a:pt x="93059" y="0"/>
                    <a:pt x="0" y="93059"/>
                    <a:pt x="0" y="207836"/>
                  </a:cubicBezTo>
                  <a:cubicBezTo>
                    <a:pt x="0" y="322612"/>
                    <a:pt x="93059" y="415671"/>
                    <a:pt x="207836" y="415671"/>
                  </a:cubicBezTo>
                  <a:cubicBezTo>
                    <a:pt x="322612" y="415671"/>
                    <a:pt x="415671" y="322612"/>
                    <a:pt x="415671" y="207836"/>
                  </a:cubicBezTo>
                  <a:cubicBezTo>
                    <a:pt x="415671" y="93059"/>
                    <a:pt x="322612" y="0"/>
                    <a:pt x="207836" y="0"/>
                  </a:cubicBezTo>
                  <a:close/>
                  <a:moveTo>
                    <a:pt x="207836" y="342805"/>
                  </a:moveTo>
                  <a:cubicBezTo>
                    <a:pt x="133350" y="342805"/>
                    <a:pt x="72866" y="282416"/>
                    <a:pt x="72866" y="207836"/>
                  </a:cubicBezTo>
                  <a:cubicBezTo>
                    <a:pt x="72866" y="133255"/>
                    <a:pt x="133255" y="72866"/>
                    <a:pt x="207836" y="72866"/>
                  </a:cubicBezTo>
                  <a:cubicBezTo>
                    <a:pt x="282416" y="72866"/>
                    <a:pt x="342805" y="133255"/>
                    <a:pt x="342805" y="207836"/>
                  </a:cubicBezTo>
                  <a:cubicBezTo>
                    <a:pt x="342805" y="282416"/>
                    <a:pt x="282416" y="342805"/>
                    <a:pt x="207836" y="342805"/>
                  </a:cubicBezTo>
                  <a:close/>
                </a:path>
              </a:pathLst>
            </a:custGeom>
            <a:solidFill>
              <a:srgbClr val="6AD1E3"/>
            </a:solidFill>
            <a:ln w="38100" cap="flat">
              <a:noFill/>
              <a:prstDash val="solid"/>
              <a:miter/>
            </a:ln>
          </p:spPr>
          <p:txBody>
            <a:bodyPr rtlCol="0" anchor="ctr"/>
            <a:lstStyle/>
            <a:p>
              <a:endParaRPr lang="en-GB"/>
            </a:p>
          </p:txBody>
        </p:sp>
        <p:sp>
          <p:nvSpPr>
            <p:cNvPr id="10" name="Freeform: Shape 9">
              <a:extLst>
                <a:ext uri="{FF2B5EF4-FFF2-40B4-BE49-F238E27FC236}">
                  <a16:creationId xmlns:a16="http://schemas.microsoft.com/office/drawing/2014/main" id="{BBB82846-033D-0FE8-49D8-6B07AA877CA9}"/>
                </a:ext>
              </a:extLst>
            </p:cNvPr>
            <p:cNvSpPr/>
            <p:nvPr/>
          </p:nvSpPr>
          <p:spPr>
            <a:xfrm>
              <a:off x="7339615" y="2965853"/>
              <a:ext cx="97154" cy="97154"/>
            </a:xfrm>
            <a:custGeom>
              <a:avLst/>
              <a:gdLst>
                <a:gd name="connsiteX0" fmla="*/ 97155 w 97154"/>
                <a:gd name="connsiteY0" fmla="*/ 48578 h 97154"/>
                <a:gd name="connsiteX1" fmla="*/ 48577 w 97154"/>
                <a:gd name="connsiteY1" fmla="*/ 97155 h 97154"/>
                <a:gd name="connsiteX2" fmla="*/ 0 w 97154"/>
                <a:gd name="connsiteY2" fmla="*/ 48578 h 97154"/>
                <a:gd name="connsiteX3" fmla="*/ 48577 w 97154"/>
                <a:gd name="connsiteY3" fmla="*/ 0 h 97154"/>
                <a:gd name="connsiteX4" fmla="*/ 97155 w 97154"/>
                <a:gd name="connsiteY4" fmla="*/ 48578 h 971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7154" h="97154">
                  <a:moveTo>
                    <a:pt x="97155" y="48578"/>
                  </a:moveTo>
                  <a:cubicBezTo>
                    <a:pt x="97155" y="75406"/>
                    <a:pt x="75406" y="97155"/>
                    <a:pt x="48577" y="97155"/>
                  </a:cubicBezTo>
                  <a:cubicBezTo>
                    <a:pt x="21749" y="97155"/>
                    <a:pt x="0" y="75406"/>
                    <a:pt x="0" y="48578"/>
                  </a:cubicBezTo>
                  <a:cubicBezTo>
                    <a:pt x="0" y="21749"/>
                    <a:pt x="21749" y="0"/>
                    <a:pt x="48577" y="0"/>
                  </a:cubicBezTo>
                  <a:cubicBezTo>
                    <a:pt x="75406" y="0"/>
                    <a:pt x="97155" y="21749"/>
                    <a:pt x="97155" y="48578"/>
                  </a:cubicBezTo>
                  <a:close/>
                </a:path>
              </a:pathLst>
            </a:custGeom>
            <a:solidFill>
              <a:srgbClr val="6AD1E3"/>
            </a:solidFill>
            <a:ln w="38100" cap="flat">
              <a:noFill/>
              <a:prstDash val="solid"/>
              <a:miter/>
            </a:ln>
          </p:spPr>
          <p:txBody>
            <a:bodyPr rtlCol="0" anchor="ctr"/>
            <a:lstStyle/>
            <a:p>
              <a:endParaRPr lang="en-GB"/>
            </a:p>
          </p:txBody>
        </p:sp>
      </p:grpSp>
      <p:grpSp>
        <p:nvGrpSpPr>
          <p:cNvPr id="22" name="Group 21">
            <a:extLst>
              <a:ext uri="{FF2B5EF4-FFF2-40B4-BE49-F238E27FC236}">
                <a16:creationId xmlns:a16="http://schemas.microsoft.com/office/drawing/2014/main" id="{44039CFB-49A7-3BF8-378F-F8A8EC3F5D08}"/>
              </a:ext>
            </a:extLst>
          </p:cNvPr>
          <p:cNvGrpSpPr/>
          <p:nvPr userDrawn="1"/>
        </p:nvGrpSpPr>
        <p:grpSpPr>
          <a:xfrm>
            <a:off x="8413996" y="2865786"/>
            <a:ext cx="864585" cy="864001"/>
            <a:chOff x="5532405" y="2865786"/>
            <a:chExt cx="1127188" cy="1126426"/>
          </a:xfrm>
        </p:grpSpPr>
        <p:sp>
          <p:nvSpPr>
            <p:cNvPr id="16" name="Freeform: Shape 15">
              <a:extLst>
                <a:ext uri="{FF2B5EF4-FFF2-40B4-BE49-F238E27FC236}">
                  <a16:creationId xmlns:a16="http://schemas.microsoft.com/office/drawing/2014/main" id="{CA9F91E2-DA75-05C4-11B5-74A7D7C21B15}"/>
                </a:ext>
              </a:extLst>
            </p:cNvPr>
            <p:cNvSpPr/>
            <p:nvPr/>
          </p:nvSpPr>
          <p:spPr>
            <a:xfrm>
              <a:off x="5532405" y="2865786"/>
              <a:ext cx="1127188" cy="1126426"/>
            </a:xfrm>
            <a:custGeom>
              <a:avLst/>
              <a:gdLst>
                <a:gd name="connsiteX0" fmla="*/ 563594 w 1127188"/>
                <a:gd name="connsiteY0" fmla="*/ 38100 h 1126426"/>
                <a:gd name="connsiteX1" fmla="*/ 1089089 w 1127188"/>
                <a:gd name="connsiteY1" fmla="*/ 563213 h 1126426"/>
                <a:gd name="connsiteX2" fmla="*/ 563594 w 1127188"/>
                <a:gd name="connsiteY2" fmla="*/ 1088327 h 1126426"/>
                <a:gd name="connsiteX3" fmla="*/ 38100 w 1127188"/>
                <a:gd name="connsiteY3" fmla="*/ 563213 h 1126426"/>
                <a:gd name="connsiteX4" fmla="*/ 563594 w 1127188"/>
                <a:gd name="connsiteY4" fmla="*/ 38100 h 1126426"/>
                <a:gd name="connsiteX5" fmla="*/ 563594 w 1127188"/>
                <a:gd name="connsiteY5" fmla="*/ 0 h 1126426"/>
                <a:gd name="connsiteX6" fmla="*/ 0 w 1127188"/>
                <a:gd name="connsiteY6" fmla="*/ 563213 h 1126426"/>
                <a:gd name="connsiteX7" fmla="*/ 563594 w 1127188"/>
                <a:gd name="connsiteY7" fmla="*/ 1126427 h 1126426"/>
                <a:gd name="connsiteX8" fmla="*/ 1127189 w 1127188"/>
                <a:gd name="connsiteY8" fmla="*/ 563213 h 1126426"/>
                <a:gd name="connsiteX9" fmla="*/ 563594 w 1127188"/>
                <a:gd name="connsiteY9" fmla="*/ 0 h 1126426"/>
                <a:gd name="connsiteX10" fmla="*/ 563594 w 1127188"/>
                <a:gd name="connsiteY10" fmla="*/ 0 h 11264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27188" h="1126426">
                  <a:moveTo>
                    <a:pt x="563594" y="38100"/>
                  </a:moveTo>
                  <a:cubicBezTo>
                    <a:pt x="853345" y="38100"/>
                    <a:pt x="1089089" y="273653"/>
                    <a:pt x="1089089" y="563213"/>
                  </a:cubicBezTo>
                  <a:cubicBezTo>
                    <a:pt x="1089089" y="852773"/>
                    <a:pt x="853345" y="1088327"/>
                    <a:pt x="563594" y="1088327"/>
                  </a:cubicBezTo>
                  <a:cubicBezTo>
                    <a:pt x="273844" y="1088327"/>
                    <a:pt x="38100" y="852773"/>
                    <a:pt x="38100" y="563213"/>
                  </a:cubicBezTo>
                  <a:cubicBezTo>
                    <a:pt x="38100" y="273653"/>
                    <a:pt x="273844" y="38100"/>
                    <a:pt x="563594" y="38100"/>
                  </a:cubicBezTo>
                  <a:moveTo>
                    <a:pt x="563594" y="0"/>
                  </a:moveTo>
                  <a:cubicBezTo>
                    <a:pt x="252317" y="0"/>
                    <a:pt x="0" y="252127"/>
                    <a:pt x="0" y="563213"/>
                  </a:cubicBezTo>
                  <a:cubicBezTo>
                    <a:pt x="0" y="874300"/>
                    <a:pt x="252317" y="1126427"/>
                    <a:pt x="563594" y="1126427"/>
                  </a:cubicBezTo>
                  <a:cubicBezTo>
                    <a:pt x="874871" y="1126427"/>
                    <a:pt x="1127189" y="874300"/>
                    <a:pt x="1127189" y="563213"/>
                  </a:cubicBezTo>
                  <a:cubicBezTo>
                    <a:pt x="1127189" y="252127"/>
                    <a:pt x="874871" y="0"/>
                    <a:pt x="563594" y="0"/>
                  </a:cubicBezTo>
                  <a:lnTo>
                    <a:pt x="563594" y="0"/>
                  </a:lnTo>
                  <a:close/>
                </a:path>
              </a:pathLst>
            </a:custGeom>
            <a:solidFill>
              <a:srgbClr val="6AD1E3"/>
            </a:solidFill>
            <a:ln w="9525" cap="flat">
              <a:solidFill>
                <a:srgbClr val="6AD1E3"/>
              </a:solidFill>
              <a:prstDash val="solid"/>
              <a:miter/>
            </a:ln>
          </p:spPr>
          <p:txBody>
            <a:bodyPr rtlCol="0" anchor="ctr"/>
            <a:lstStyle/>
            <a:p>
              <a:endParaRPr lang="en-GB"/>
            </a:p>
          </p:txBody>
        </p:sp>
        <p:sp>
          <p:nvSpPr>
            <p:cNvPr id="17" name="Freeform: Shape 16">
              <a:extLst>
                <a:ext uri="{FF2B5EF4-FFF2-40B4-BE49-F238E27FC236}">
                  <a16:creationId xmlns:a16="http://schemas.microsoft.com/office/drawing/2014/main" id="{84A87806-3388-7CD1-89AD-AFB691D44640}"/>
                </a:ext>
              </a:extLst>
            </p:cNvPr>
            <p:cNvSpPr/>
            <p:nvPr/>
          </p:nvSpPr>
          <p:spPr>
            <a:xfrm>
              <a:off x="5787485" y="2871025"/>
              <a:ext cx="617029" cy="1118235"/>
            </a:xfrm>
            <a:custGeom>
              <a:avLst/>
              <a:gdLst>
                <a:gd name="connsiteX0" fmla="*/ 308515 w 617029"/>
                <a:gd name="connsiteY0" fmla="*/ 38100 h 1118235"/>
                <a:gd name="connsiteX1" fmla="*/ 578930 w 617029"/>
                <a:gd name="connsiteY1" fmla="*/ 559118 h 1118235"/>
                <a:gd name="connsiteX2" fmla="*/ 308515 w 617029"/>
                <a:gd name="connsiteY2" fmla="*/ 1080135 h 1118235"/>
                <a:gd name="connsiteX3" fmla="*/ 38100 w 617029"/>
                <a:gd name="connsiteY3" fmla="*/ 559118 h 1118235"/>
                <a:gd name="connsiteX4" fmla="*/ 308515 w 617029"/>
                <a:gd name="connsiteY4" fmla="*/ 38100 h 1118235"/>
                <a:gd name="connsiteX5" fmla="*/ 308515 w 617029"/>
                <a:gd name="connsiteY5" fmla="*/ 0 h 1118235"/>
                <a:gd name="connsiteX6" fmla="*/ 0 w 617029"/>
                <a:gd name="connsiteY6" fmla="*/ 559118 h 1118235"/>
                <a:gd name="connsiteX7" fmla="*/ 308515 w 617029"/>
                <a:gd name="connsiteY7" fmla="*/ 1118235 h 1118235"/>
                <a:gd name="connsiteX8" fmla="*/ 617030 w 617029"/>
                <a:gd name="connsiteY8" fmla="*/ 559118 h 1118235"/>
                <a:gd name="connsiteX9" fmla="*/ 308515 w 617029"/>
                <a:gd name="connsiteY9" fmla="*/ 0 h 1118235"/>
                <a:gd name="connsiteX10" fmla="*/ 308515 w 617029"/>
                <a:gd name="connsiteY10" fmla="*/ 0 h 11182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17029" h="1118235">
                  <a:moveTo>
                    <a:pt x="308515" y="38100"/>
                  </a:moveTo>
                  <a:cubicBezTo>
                    <a:pt x="455105" y="38100"/>
                    <a:pt x="578930" y="276701"/>
                    <a:pt x="578930" y="559118"/>
                  </a:cubicBezTo>
                  <a:cubicBezTo>
                    <a:pt x="578930" y="841534"/>
                    <a:pt x="455105" y="1080135"/>
                    <a:pt x="308515" y="1080135"/>
                  </a:cubicBezTo>
                  <a:cubicBezTo>
                    <a:pt x="161925" y="1080135"/>
                    <a:pt x="38100" y="841534"/>
                    <a:pt x="38100" y="559118"/>
                  </a:cubicBezTo>
                  <a:cubicBezTo>
                    <a:pt x="38100" y="276701"/>
                    <a:pt x="161925" y="38100"/>
                    <a:pt x="308515" y="38100"/>
                  </a:cubicBezTo>
                  <a:moveTo>
                    <a:pt x="308515" y="0"/>
                  </a:moveTo>
                  <a:cubicBezTo>
                    <a:pt x="138113" y="0"/>
                    <a:pt x="0" y="250317"/>
                    <a:pt x="0" y="559118"/>
                  </a:cubicBezTo>
                  <a:cubicBezTo>
                    <a:pt x="0" y="867918"/>
                    <a:pt x="138113" y="1118235"/>
                    <a:pt x="308515" y="1118235"/>
                  </a:cubicBezTo>
                  <a:cubicBezTo>
                    <a:pt x="478917" y="1118235"/>
                    <a:pt x="617030" y="867918"/>
                    <a:pt x="617030" y="559118"/>
                  </a:cubicBezTo>
                  <a:cubicBezTo>
                    <a:pt x="617030" y="250317"/>
                    <a:pt x="478917" y="0"/>
                    <a:pt x="308515" y="0"/>
                  </a:cubicBezTo>
                  <a:lnTo>
                    <a:pt x="308515" y="0"/>
                  </a:lnTo>
                  <a:close/>
                </a:path>
              </a:pathLst>
            </a:custGeom>
            <a:solidFill>
              <a:srgbClr val="6AD1E3"/>
            </a:solidFill>
            <a:ln w="9525" cap="flat">
              <a:solidFill>
                <a:srgbClr val="6AD1E3"/>
              </a:solidFill>
              <a:prstDash val="solid"/>
              <a:miter/>
            </a:ln>
          </p:spPr>
          <p:txBody>
            <a:bodyPr rtlCol="0" anchor="ctr"/>
            <a:lstStyle/>
            <a:p>
              <a:endParaRPr lang="en-GB"/>
            </a:p>
          </p:txBody>
        </p:sp>
        <p:sp>
          <p:nvSpPr>
            <p:cNvPr id="18" name="Freeform: Shape 17">
              <a:extLst>
                <a:ext uri="{FF2B5EF4-FFF2-40B4-BE49-F238E27FC236}">
                  <a16:creationId xmlns:a16="http://schemas.microsoft.com/office/drawing/2014/main" id="{41BEFE9B-7D2C-03C9-01F1-D999764999EF}"/>
                </a:ext>
              </a:extLst>
            </p:cNvPr>
            <p:cNvSpPr/>
            <p:nvPr/>
          </p:nvSpPr>
          <p:spPr>
            <a:xfrm>
              <a:off x="6096000" y="2865786"/>
              <a:ext cx="9525" cy="1123473"/>
            </a:xfrm>
            <a:custGeom>
              <a:avLst/>
              <a:gdLst>
                <a:gd name="connsiteX0" fmla="*/ 0 w 9525"/>
                <a:gd name="connsiteY0" fmla="*/ 0 h 1123473"/>
                <a:gd name="connsiteX1" fmla="*/ 0 w 9525"/>
                <a:gd name="connsiteY1" fmla="*/ 1123474 h 1123473"/>
              </a:gdLst>
              <a:ahLst/>
              <a:cxnLst>
                <a:cxn ang="0">
                  <a:pos x="connsiteX0" y="connsiteY0"/>
                </a:cxn>
                <a:cxn ang="0">
                  <a:pos x="connsiteX1" y="connsiteY1"/>
                </a:cxn>
              </a:cxnLst>
              <a:rect l="l" t="t" r="r" b="b"/>
              <a:pathLst>
                <a:path w="9525" h="1123473">
                  <a:moveTo>
                    <a:pt x="0" y="0"/>
                  </a:moveTo>
                  <a:lnTo>
                    <a:pt x="0" y="1123474"/>
                  </a:lnTo>
                </a:path>
              </a:pathLst>
            </a:custGeom>
            <a:ln w="38100" cap="flat">
              <a:solidFill>
                <a:srgbClr val="6AD1E3"/>
              </a:solidFill>
              <a:prstDash val="solid"/>
              <a:miter/>
            </a:ln>
          </p:spPr>
          <p:txBody>
            <a:bodyPr rtlCol="0" anchor="ctr"/>
            <a:lstStyle/>
            <a:p>
              <a:endParaRPr lang="en-GB"/>
            </a:p>
          </p:txBody>
        </p:sp>
        <p:sp>
          <p:nvSpPr>
            <p:cNvPr id="19" name="Freeform: Shape 18">
              <a:extLst>
                <a:ext uri="{FF2B5EF4-FFF2-40B4-BE49-F238E27FC236}">
                  <a16:creationId xmlns:a16="http://schemas.microsoft.com/office/drawing/2014/main" id="{2B07FE53-377C-2E45-0B21-FA58999B7E03}"/>
                </a:ext>
              </a:extLst>
            </p:cNvPr>
            <p:cNvSpPr/>
            <p:nvPr/>
          </p:nvSpPr>
          <p:spPr>
            <a:xfrm>
              <a:off x="5682519" y="3690461"/>
              <a:ext cx="835056" cy="105918"/>
            </a:xfrm>
            <a:custGeom>
              <a:avLst/>
              <a:gdLst>
                <a:gd name="connsiteX0" fmla="*/ 835057 w 835056"/>
                <a:gd name="connsiteY0" fmla="*/ 105918 h 105918"/>
                <a:gd name="connsiteX1" fmla="*/ 416052 w 835056"/>
                <a:gd name="connsiteY1" fmla="*/ 0 h 105918"/>
                <a:gd name="connsiteX2" fmla="*/ 0 w 835056"/>
                <a:gd name="connsiteY2" fmla="*/ 104108 h 105918"/>
              </a:gdLst>
              <a:ahLst/>
              <a:cxnLst>
                <a:cxn ang="0">
                  <a:pos x="connsiteX0" y="connsiteY0"/>
                </a:cxn>
                <a:cxn ang="0">
                  <a:pos x="connsiteX1" y="connsiteY1"/>
                </a:cxn>
                <a:cxn ang="0">
                  <a:pos x="connsiteX2" y="connsiteY2"/>
                </a:cxn>
              </a:cxnLst>
              <a:rect l="l" t="t" r="r" b="b"/>
              <a:pathLst>
                <a:path w="835056" h="105918">
                  <a:moveTo>
                    <a:pt x="835057" y="105918"/>
                  </a:moveTo>
                  <a:cubicBezTo>
                    <a:pt x="733235" y="41053"/>
                    <a:pt x="583311" y="0"/>
                    <a:pt x="416052" y="0"/>
                  </a:cubicBezTo>
                  <a:cubicBezTo>
                    <a:pt x="248793" y="0"/>
                    <a:pt x="101727" y="40291"/>
                    <a:pt x="0" y="104108"/>
                  </a:cubicBezTo>
                </a:path>
              </a:pathLst>
            </a:custGeom>
            <a:noFill/>
            <a:ln w="38100" cap="flat">
              <a:solidFill>
                <a:srgbClr val="6AD1E3"/>
              </a:solidFill>
              <a:prstDash val="solid"/>
              <a:miter/>
            </a:ln>
          </p:spPr>
          <p:txBody>
            <a:bodyPr rtlCol="0" anchor="ctr"/>
            <a:lstStyle/>
            <a:p>
              <a:endParaRPr lang="en-GB"/>
            </a:p>
          </p:txBody>
        </p:sp>
        <p:sp>
          <p:nvSpPr>
            <p:cNvPr id="20" name="Freeform: Shape 19">
              <a:extLst>
                <a:ext uri="{FF2B5EF4-FFF2-40B4-BE49-F238E27FC236}">
                  <a16:creationId xmlns:a16="http://schemas.microsoft.com/office/drawing/2014/main" id="{77D0EA92-F8F6-C072-2185-F1E5D2AEBBCF}"/>
                </a:ext>
              </a:extLst>
            </p:cNvPr>
            <p:cNvSpPr/>
            <p:nvPr/>
          </p:nvSpPr>
          <p:spPr>
            <a:xfrm>
              <a:off x="5682615" y="3084290"/>
              <a:ext cx="835056" cy="105917"/>
            </a:xfrm>
            <a:custGeom>
              <a:avLst/>
              <a:gdLst>
                <a:gd name="connsiteX0" fmla="*/ 0 w 835056"/>
                <a:gd name="connsiteY0" fmla="*/ 0 h 105917"/>
                <a:gd name="connsiteX1" fmla="*/ 419005 w 835056"/>
                <a:gd name="connsiteY1" fmla="*/ 105918 h 105917"/>
                <a:gd name="connsiteX2" fmla="*/ 835057 w 835056"/>
                <a:gd name="connsiteY2" fmla="*/ 1810 h 105917"/>
              </a:gdLst>
              <a:ahLst/>
              <a:cxnLst>
                <a:cxn ang="0">
                  <a:pos x="connsiteX0" y="connsiteY0"/>
                </a:cxn>
                <a:cxn ang="0">
                  <a:pos x="connsiteX1" y="connsiteY1"/>
                </a:cxn>
                <a:cxn ang="0">
                  <a:pos x="connsiteX2" y="connsiteY2"/>
                </a:cxn>
              </a:cxnLst>
              <a:rect l="l" t="t" r="r" b="b"/>
              <a:pathLst>
                <a:path w="835056" h="105917">
                  <a:moveTo>
                    <a:pt x="0" y="0"/>
                  </a:moveTo>
                  <a:cubicBezTo>
                    <a:pt x="101822" y="64865"/>
                    <a:pt x="251746" y="105918"/>
                    <a:pt x="419005" y="105918"/>
                  </a:cubicBezTo>
                  <a:cubicBezTo>
                    <a:pt x="586264" y="105918"/>
                    <a:pt x="733330" y="65627"/>
                    <a:pt x="835057" y="1810"/>
                  </a:cubicBezTo>
                </a:path>
              </a:pathLst>
            </a:custGeom>
            <a:noFill/>
            <a:ln w="38100" cap="flat">
              <a:solidFill>
                <a:srgbClr val="6AD1E3"/>
              </a:solidFill>
              <a:prstDash val="solid"/>
              <a:miter/>
            </a:ln>
          </p:spPr>
          <p:txBody>
            <a:bodyPr rtlCol="0" anchor="ctr"/>
            <a:lstStyle/>
            <a:p>
              <a:endParaRPr lang="en-GB"/>
            </a:p>
          </p:txBody>
        </p:sp>
        <p:sp>
          <p:nvSpPr>
            <p:cNvPr id="21" name="Freeform: Shape 20">
              <a:extLst>
                <a:ext uri="{FF2B5EF4-FFF2-40B4-BE49-F238E27FC236}">
                  <a16:creationId xmlns:a16="http://schemas.microsoft.com/office/drawing/2014/main" id="{9E9BC939-629C-F7A5-6FDB-C513B6B99E85}"/>
                </a:ext>
              </a:extLst>
            </p:cNvPr>
            <p:cNvSpPr/>
            <p:nvPr/>
          </p:nvSpPr>
          <p:spPr>
            <a:xfrm>
              <a:off x="5533834" y="3427571"/>
              <a:ext cx="1124331" cy="9525"/>
            </a:xfrm>
            <a:custGeom>
              <a:avLst/>
              <a:gdLst>
                <a:gd name="connsiteX0" fmla="*/ 0 w 1124331"/>
                <a:gd name="connsiteY0" fmla="*/ 0 h 9525"/>
                <a:gd name="connsiteX1" fmla="*/ 1124331 w 1124331"/>
                <a:gd name="connsiteY1" fmla="*/ 0 h 9525"/>
              </a:gdLst>
              <a:ahLst/>
              <a:cxnLst>
                <a:cxn ang="0">
                  <a:pos x="connsiteX0" y="connsiteY0"/>
                </a:cxn>
                <a:cxn ang="0">
                  <a:pos x="connsiteX1" y="connsiteY1"/>
                </a:cxn>
              </a:cxnLst>
              <a:rect l="l" t="t" r="r" b="b"/>
              <a:pathLst>
                <a:path w="1124331" h="9525">
                  <a:moveTo>
                    <a:pt x="0" y="0"/>
                  </a:moveTo>
                  <a:lnTo>
                    <a:pt x="1124331" y="0"/>
                  </a:lnTo>
                </a:path>
              </a:pathLst>
            </a:custGeom>
            <a:ln w="38100" cap="flat">
              <a:solidFill>
                <a:srgbClr val="6AD1E3"/>
              </a:solidFill>
              <a:prstDash val="solid"/>
              <a:miter/>
            </a:ln>
          </p:spPr>
          <p:txBody>
            <a:bodyPr rtlCol="0" anchor="ctr"/>
            <a:lstStyle/>
            <a:p>
              <a:endParaRPr lang="en-GB"/>
            </a:p>
          </p:txBody>
        </p:sp>
      </p:grpSp>
      <p:sp>
        <p:nvSpPr>
          <p:cNvPr id="23" name="Rectangle 22">
            <a:extLst>
              <a:ext uri="{FF2B5EF4-FFF2-40B4-BE49-F238E27FC236}">
                <a16:creationId xmlns:a16="http://schemas.microsoft.com/office/drawing/2014/main" id="{4B99B6B7-3341-3B9C-3F84-ABDDA82D1F10}"/>
              </a:ext>
            </a:extLst>
          </p:cNvPr>
          <p:cNvSpPr/>
          <p:nvPr userDrawn="1"/>
        </p:nvSpPr>
        <p:spPr>
          <a:xfrm>
            <a:off x="4475402" y="4138001"/>
            <a:ext cx="2576356" cy="276998"/>
          </a:xfrm>
          <a:prstGeom prst="rect">
            <a:avLst/>
          </a:prstGeom>
        </p:spPr>
        <p:txBody>
          <a:bodyPr wrap="square" lIns="0" rIns="0">
            <a:spAutoFit/>
          </a:bodyPr>
          <a:lstStyle/>
          <a:p>
            <a:pPr marR="0" algn="ctr" rtl="0"/>
            <a:r>
              <a:rPr lang="en-GB" sz="1800" b="0" i="0" u="none" strike="noStrike" baseline="30000" dirty="0" err="1">
                <a:solidFill>
                  <a:srgbClr val="000000"/>
                </a:solidFill>
                <a:latin typeface="+mn-lt"/>
              </a:rPr>
              <a:t>cundall_global</a:t>
            </a:r>
            <a:endParaRPr lang="en-GB" sz="1800" b="0" i="0" u="none" strike="noStrike" baseline="30000" dirty="0">
              <a:solidFill>
                <a:srgbClr val="000000"/>
              </a:solidFill>
              <a:latin typeface="+mn-lt"/>
            </a:endParaRPr>
          </a:p>
        </p:txBody>
      </p:sp>
    </p:spTree>
    <p:extLst>
      <p:ext uri="{BB962C8B-B14F-4D97-AF65-F5344CB8AC3E}">
        <p14:creationId xmlns:p14="http://schemas.microsoft.com/office/powerpoint/2010/main" val="3691987342"/>
      </p:ext>
    </p:extLst>
  </p:cSld>
  <p:clrMapOvr>
    <a:masterClrMapping/>
  </p:clrMapOvr>
  <p:extLst>
    <p:ext uri="{DCECCB84-F9BA-43D5-87BE-67443E8EF086}">
      <p15:sldGuideLst xmlns:p15="http://schemas.microsoft.com/office/powerpoint/2012/main"/>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Cover opt 1">
    <p:spTree>
      <p:nvGrpSpPr>
        <p:cNvPr id="1" name=""/>
        <p:cNvGrpSpPr/>
        <p:nvPr/>
      </p:nvGrpSpPr>
      <p:grpSpPr>
        <a:xfrm>
          <a:off x="0" y="0"/>
          <a:ext cx="0" cy="0"/>
          <a:chOff x="0" y="0"/>
          <a:chExt cx="0" cy="0"/>
        </a:xfrm>
      </p:grpSpPr>
      <p:sp>
        <p:nvSpPr>
          <p:cNvPr id="4" name="Picture Placeholder 11">
            <a:extLst>
              <a:ext uri="{FF2B5EF4-FFF2-40B4-BE49-F238E27FC236}">
                <a16:creationId xmlns:a16="http://schemas.microsoft.com/office/drawing/2014/main" id="{FF3F9B16-194E-4017-92A8-A613452DF297}"/>
              </a:ext>
            </a:extLst>
          </p:cNvPr>
          <p:cNvSpPr>
            <a:spLocks noGrp="1"/>
          </p:cNvSpPr>
          <p:nvPr>
            <p:ph type="pic" sz="quarter" idx="12"/>
          </p:nvPr>
        </p:nvSpPr>
        <p:spPr>
          <a:xfrm>
            <a:off x="0" y="-3"/>
            <a:ext cx="7920000" cy="6858003"/>
          </a:xfrm>
          <a:prstGeom prst="rect">
            <a:avLst/>
          </a:prstGeom>
        </p:spPr>
        <p:txBody>
          <a:bodyPr/>
          <a:lstStyle>
            <a:lvl1pPr marL="0" indent="0">
              <a:buNone/>
              <a:defRPr sz="1800">
                <a:latin typeface="Arial" panose="020B0604020202020204" pitchFamily="34" charset="0"/>
                <a:cs typeface="Arial" panose="020B0604020202020204" pitchFamily="34" charset="0"/>
              </a:defRPr>
            </a:lvl1pPr>
          </a:lstStyle>
          <a:p>
            <a:endParaRPr lang="en-GB" dirty="0"/>
          </a:p>
        </p:txBody>
      </p:sp>
      <p:sp>
        <p:nvSpPr>
          <p:cNvPr id="5" name="Text Placeholder 7">
            <a:extLst>
              <a:ext uri="{FF2B5EF4-FFF2-40B4-BE49-F238E27FC236}">
                <a16:creationId xmlns:a16="http://schemas.microsoft.com/office/drawing/2014/main" id="{1CB95E4C-694F-45A8-A226-2CB2DF387DE3}"/>
              </a:ext>
            </a:extLst>
          </p:cNvPr>
          <p:cNvSpPr>
            <a:spLocks noGrp="1"/>
          </p:cNvSpPr>
          <p:nvPr>
            <p:ph type="body" sz="quarter" idx="10" hasCustomPrompt="1"/>
          </p:nvPr>
        </p:nvSpPr>
        <p:spPr>
          <a:xfrm>
            <a:off x="8438368" y="1331687"/>
            <a:ext cx="3418670" cy="1333275"/>
          </a:xfrm>
          <a:prstGeom prst="rect">
            <a:avLst/>
          </a:prstGeom>
        </p:spPr>
        <p:txBody>
          <a:bodyPr lIns="0">
            <a:noAutofit/>
          </a:bodyPr>
          <a:lstStyle>
            <a:lvl1pPr marL="0" indent="0">
              <a:buNone/>
              <a:defRPr sz="2800" b="0">
                <a:solidFill>
                  <a:srgbClr val="0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Title</a:t>
            </a:r>
            <a:endParaRPr lang="en-GB" dirty="0"/>
          </a:p>
        </p:txBody>
      </p:sp>
      <p:sp>
        <p:nvSpPr>
          <p:cNvPr id="6" name="Text Placeholder 7">
            <a:extLst>
              <a:ext uri="{FF2B5EF4-FFF2-40B4-BE49-F238E27FC236}">
                <a16:creationId xmlns:a16="http://schemas.microsoft.com/office/drawing/2014/main" id="{16EBFF4E-2667-4F0A-A5BB-11AE43ECE55F}"/>
              </a:ext>
            </a:extLst>
          </p:cNvPr>
          <p:cNvSpPr>
            <a:spLocks noGrp="1"/>
          </p:cNvSpPr>
          <p:nvPr>
            <p:ph type="body" sz="quarter" idx="11" hasCustomPrompt="1"/>
          </p:nvPr>
        </p:nvSpPr>
        <p:spPr>
          <a:xfrm>
            <a:off x="8438368" y="2966404"/>
            <a:ext cx="3418670" cy="1068567"/>
          </a:xfrm>
          <a:prstGeom prst="rect">
            <a:avLst/>
          </a:prstGeom>
        </p:spPr>
        <p:txBody>
          <a:bodyPr lIns="0"/>
          <a:lstStyle>
            <a:lvl1pPr marL="0" indent="0">
              <a:buNone/>
              <a:defRPr sz="1600" b="0">
                <a:solidFill>
                  <a:srgbClr val="0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 heading</a:t>
            </a:r>
            <a:endParaRPr lang="en-GB" dirty="0"/>
          </a:p>
        </p:txBody>
      </p:sp>
      <p:pic>
        <p:nvPicPr>
          <p:cNvPr id="9" name="Picture 8">
            <a:extLst>
              <a:ext uri="{FF2B5EF4-FFF2-40B4-BE49-F238E27FC236}">
                <a16:creationId xmlns:a16="http://schemas.microsoft.com/office/drawing/2014/main" id="{6B464153-E520-453A-9B0D-61393DD93DE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97038" y="5942622"/>
            <a:ext cx="2160000" cy="294666"/>
          </a:xfrm>
          <a:prstGeom prst="rect">
            <a:avLst/>
          </a:prstGeom>
        </p:spPr>
      </p:pic>
    </p:spTree>
    <p:extLst>
      <p:ext uri="{BB962C8B-B14F-4D97-AF65-F5344CB8AC3E}">
        <p14:creationId xmlns:p14="http://schemas.microsoft.com/office/powerpoint/2010/main" val="10601408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Cover opt 2">
    <p:spTree>
      <p:nvGrpSpPr>
        <p:cNvPr id="1" name=""/>
        <p:cNvGrpSpPr/>
        <p:nvPr/>
      </p:nvGrpSpPr>
      <p:grpSpPr>
        <a:xfrm>
          <a:off x="0" y="0"/>
          <a:ext cx="0" cy="0"/>
          <a:chOff x="0" y="0"/>
          <a:chExt cx="0" cy="0"/>
        </a:xfrm>
      </p:grpSpPr>
      <p:sp>
        <p:nvSpPr>
          <p:cNvPr id="3" name="Picture Placeholder 11">
            <a:extLst>
              <a:ext uri="{FF2B5EF4-FFF2-40B4-BE49-F238E27FC236}">
                <a16:creationId xmlns:a16="http://schemas.microsoft.com/office/drawing/2014/main" id="{1AB75AD9-5A74-4FC3-9A6A-4CEA68FF3691}"/>
              </a:ext>
            </a:extLst>
          </p:cNvPr>
          <p:cNvSpPr>
            <a:spLocks noGrp="1"/>
          </p:cNvSpPr>
          <p:nvPr>
            <p:ph type="pic" sz="quarter" idx="12"/>
          </p:nvPr>
        </p:nvSpPr>
        <p:spPr>
          <a:xfrm>
            <a:off x="0" y="-3"/>
            <a:ext cx="12192000" cy="5101917"/>
          </a:xfrm>
          <a:prstGeom prst="rect">
            <a:avLst/>
          </a:prstGeom>
        </p:spPr>
        <p:txBody>
          <a:bodyPr/>
          <a:lstStyle>
            <a:lvl1pPr marL="0" indent="0">
              <a:buNone/>
              <a:defRPr sz="1800">
                <a:latin typeface="Arial" panose="020B0604020202020204" pitchFamily="34" charset="0"/>
                <a:cs typeface="Arial" panose="020B0604020202020204" pitchFamily="34" charset="0"/>
              </a:defRPr>
            </a:lvl1pPr>
          </a:lstStyle>
          <a:p>
            <a:endParaRPr lang="en-GB" dirty="0"/>
          </a:p>
        </p:txBody>
      </p:sp>
      <p:sp>
        <p:nvSpPr>
          <p:cNvPr id="4" name="Text Placeholder 7">
            <a:extLst>
              <a:ext uri="{FF2B5EF4-FFF2-40B4-BE49-F238E27FC236}">
                <a16:creationId xmlns:a16="http://schemas.microsoft.com/office/drawing/2014/main" id="{BD1E87F7-7493-4C22-91E2-62571F751544}"/>
              </a:ext>
            </a:extLst>
          </p:cNvPr>
          <p:cNvSpPr>
            <a:spLocks noGrp="1"/>
          </p:cNvSpPr>
          <p:nvPr>
            <p:ph type="body" sz="quarter" idx="10" hasCustomPrompt="1"/>
          </p:nvPr>
        </p:nvSpPr>
        <p:spPr>
          <a:xfrm>
            <a:off x="344902" y="5545990"/>
            <a:ext cx="8430226" cy="383550"/>
          </a:xfrm>
          <a:prstGeom prst="rect">
            <a:avLst/>
          </a:prstGeom>
        </p:spPr>
        <p:txBody>
          <a:bodyPr lIns="0">
            <a:noAutofit/>
          </a:bodyPr>
          <a:lstStyle>
            <a:lvl1pPr marL="0" indent="0">
              <a:buNone/>
              <a:defRPr sz="2800" b="0">
                <a:solidFill>
                  <a:srgbClr val="0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Title</a:t>
            </a:r>
            <a:endParaRPr lang="en-GB" dirty="0"/>
          </a:p>
        </p:txBody>
      </p:sp>
      <p:sp>
        <p:nvSpPr>
          <p:cNvPr id="5" name="Text Placeholder 7">
            <a:extLst>
              <a:ext uri="{FF2B5EF4-FFF2-40B4-BE49-F238E27FC236}">
                <a16:creationId xmlns:a16="http://schemas.microsoft.com/office/drawing/2014/main" id="{DA533BA5-6C44-4A65-A4EE-E9AFA5509C24}"/>
              </a:ext>
            </a:extLst>
          </p:cNvPr>
          <p:cNvSpPr>
            <a:spLocks noGrp="1"/>
          </p:cNvSpPr>
          <p:nvPr>
            <p:ph type="body" sz="quarter" idx="11" hasCustomPrompt="1"/>
          </p:nvPr>
        </p:nvSpPr>
        <p:spPr>
          <a:xfrm>
            <a:off x="344902" y="6104649"/>
            <a:ext cx="8430226" cy="419976"/>
          </a:xfrm>
          <a:prstGeom prst="rect">
            <a:avLst/>
          </a:prstGeom>
        </p:spPr>
        <p:txBody>
          <a:bodyPr lIns="0"/>
          <a:lstStyle>
            <a:lvl1pPr marL="0" indent="0">
              <a:buNone/>
              <a:defRPr sz="1600" b="0">
                <a:solidFill>
                  <a:srgbClr val="000000"/>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Sub heading</a:t>
            </a:r>
            <a:endParaRPr lang="en-GB" dirty="0"/>
          </a:p>
        </p:txBody>
      </p:sp>
      <p:pic>
        <p:nvPicPr>
          <p:cNvPr id="8" name="Picture 7">
            <a:extLst>
              <a:ext uri="{FF2B5EF4-FFF2-40B4-BE49-F238E27FC236}">
                <a16:creationId xmlns:a16="http://schemas.microsoft.com/office/drawing/2014/main" id="{2BB6521B-E6CD-4184-BDEF-8FB55B651D8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97038" y="5942622"/>
            <a:ext cx="2160000" cy="294666"/>
          </a:xfrm>
          <a:prstGeom prst="rect">
            <a:avLst/>
          </a:prstGeom>
        </p:spPr>
      </p:pic>
    </p:spTree>
    <p:extLst>
      <p:ext uri="{BB962C8B-B14F-4D97-AF65-F5344CB8AC3E}">
        <p14:creationId xmlns:p14="http://schemas.microsoft.com/office/powerpoint/2010/main" val="85903698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ver opt 3">
    <p:spTree>
      <p:nvGrpSpPr>
        <p:cNvPr id="1" name=""/>
        <p:cNvGrpSpPr/>
        <p:nvPr/>
      </p:nvGrpSpPr>
      <p:grpSpPr>
        <a:xfrm>
          <a:off x="0" y="0"/>
          <a:ext cx="0" cy="0"/>
          <a:chOff x="0" y="0"/>
          <a:chExt cx="0" cy="0"/>
        </a:xfrm>
      </p:grpSpPr>
      <p:sp>
        <p:nvSpPr>
          <p:cNvPr id="3" name="Picture Placeholder 11">
            <a:extLst>
              <a:ext uri="{FF2B5EF4-FFF2-40B4-BE49-F238E27FC236}">
                <a16:creationId xmlns:a16="http://schemas.microsoft.com/office/drawing/2014/main" id="{DA80FA84-4621-47A1-8937-76023CC6599A}"/>
              </a:ext>
            </a:extLst>
          </p:cNvPr>
          <p:cNvSpPr>
            <a:spLocks noGrp="1"/>
          </p:cNvSpPr>
          <p:nvPr>
            <p:ph type="pic" sz="quarter" idx="12"/>
          </p:nvPr>
        </p:nvSpPr>
        <p:spPr>
          <a:xfrm>
            <a:off x="0" y="-3"/>
            <a:ext cx="12192000" cy="6858003"/>
          </a:xfrm>
          <a:prstGeom prst="rect">
            <a:avLst/>
          </a:prstGeom>
        </p:spPr>
        <p:txBody>
          <a:bodyPr/>
          <a:lstStyle>
            <a:lvl1pPr marL="0" indent="0">
              <a:buNone/>
              <a:defRPr sz="1800">
                <a:latin typeface="Arial" panose="020B0604020202020204" pitchFamily="34" charset="0"/>
                <a:cs typeface="Arial" panose="020B0604020202020204" pitchFamily="34" charset="0"/>
              </a:defRPr>
            </a:lvl1pPr>
          </a:lstStyle>
          <a:p>
            <a:endParaRPr lang="en-GB" dirty="0"/>
          </a:p>
        </p:txBody>
      </p:sp>
    </p:spTree>
    <p:extLst>
      <p:ext uri="{BB962C8B-B14F-4D97-AF65-F5344CB8AC3E}">
        <p14:creationId xmlns:p14="http://schemas.microsoft.com/office/powerpoint/2010/main" val="59548395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over opt 3">
    <p:spTree>
      <p:nvGrpSpPr>
        <p:cNvPr id="1" name=""/>
        <p:cNvGrpSpPr/>
        <p:nvPr/>
      </p:nvGrpSpPr>
      <p:grpSpPr>
        <a:xfrm>
          <a:off x="0" y="0"/>
          <a:ext cx="0" cy="0"/>
          <a:chOff x="0" y="0"/>
          <a:chExt cx="0" cy="0"/>
        </a:xfrm>
      </p:grpSpPr>
      <p:sp>
        <p:nvSpPr>
          <p:cNvPr id="3" name="Picture Placeholder 11">
            <a:extLst>
              <a:ext uri="{FF2B5EF4-FFF2-40B4-BE49-F238E27FC236}">
                <a16:creationId xmlns:a16="http://schemas.microsoft.com/office/drawing/2014/main" id="{DA80FA84-4621-47A1-8937-76023CC6599A}"/>
              </a:ext>
            </a:extLst>
          </p:cNvPr>
          <p:cNvSpPr>
            <a:spLocks noGrp="1"/>
          </p:cNvSpPr>
          <p:nvPr>
            <p:ph type="pic" sz="quarter" idx="12"/>
          </p:nvPr>
        </p:nvSpPr>
        <p:spPr>
          <a:xfrm>
            <a:off x="0" y="-3"/>
            <a:ext cx="12192000" cy="6858003"/>
          </a:xfrm>
          <a:prstGeom prst="rect">
            <a:avLst/>
          </a:prstGeom>
        </p:spPr>
        <p:txBody>
          <a:bodyPr/>
          <a:lstStyle>
            <a:lvl1pPr marL="0" indent="0">
              <a:buNone/>
              <a:defRPr sz="1800">
                <a:latin typeface="Arial" panose="020B0604020202020204" pitchFamily="34" charset="0"/>
                <a:cs typeface="Arial" panose="020B0604020202020204" pitchFamily="34" charset="0"/>
              </a:defRPr>
            </a:lvl1pPr>
          </a:lstStyle>
          <a:p>
            <a:endParaRPr lang="en-GB" dirty="0"/>
          </a:p>
        </p:txBody>
      </p:sp>
      <p:sp>
        <p:nvSpPr>
          <p:cNvPr id="4" name="Text Placeholder 7">
            <a:extLst>
              <a:ext uri="{FF2B5EF4-FFF2-40B4-BE49-F238E27FC236}">
                <a16:creationId xmlns:a16="http://schemas.microsoft.com/office/drawing/2014/main" id="{97ECD2BD-947F-46BF-8996-068499A426BF}"/>
              </a:ext>
            </a:extLst>
          </p:cNvPr>
          <p:cNvSpPr>
            <a:spLocks noGrp="1"/>
          </p:cNvSpPr>
          <p:nvPr>
            <p:ph type="body" sz="quarter" idx="10" hasCustomPrompt="1"/>
          </p:nvPr>
        </p:nvSpPr>
        <p:spPr>
          <a:xfrm>
            <a:off x="344902" y="4776708"/>
            <a:ext cx="8430226" cy="709692"/>
          </a:xfrm>
          <a:prstGeom prst="rect">
            <a:avLst/>
          </a:prstGeom>
        </p:spPr>
        <p:txBody>
          <a:bodyPr lIns="0">
            <a:noAutofit/>
          </a:bodyPr>
          <a:lstStyle>
            <a:lvl1pPr marL="0" indent="0">
              <a:buNone/>
              <a:defRPr sz="3200" b="0">
                <a:solidFill>
                  <a:schemeClr val="bg1"/>
                </a:solidFill>
              </a:defRPr>
            </a:lvl1pPr>
            <a:lvl2pPr marL="457200" indent="0">
              <a:buNone/>
              <a:defRPr/>
            </a:lvl2pPr>
            <a:lvl3pPr marL="914400" indent="0">
              <a:buNone/>
              <a:defRPr/>
            </a:lvl3pPr>
            <a:lvl4pPr marL="1371600" indent="0">
              <a:buNone/>
              <a:defRPr/>
            </a:lvl4pPr>
            <a:lvl5pPr marL="1828800" indent="0">
              <a:buNone/>
              <a:defRPr/>
            </a:lvl5pPr>
          </a:lstStyle>
          <a:p>
            <a:pPr lvl="0"/>
            <a:r>
              <a:rPr lang="en-US" dirty="0"/>
              <a:t>Insert Title</a:t>
            </a:r>
            <a:endParaRPr lang="en-GB" dirty="0"/>
          </a:p>
        </p:txBody>
      </p:sp>
      <p:pic>
        <p:nvPicPr>
          <p:cNvPr id="5" name="Picture 4">
            <a:extLst>
              <a:ext uri="{FF2B5EF4-FFF2-40B4-BE49-F238E27FC236}">
                <a16:creationId xmlns:a16="http://schemas.microsoft.com/office/drawing/2014/main" id="{DABDB827-DA58-4AB1-8B68-B918D1CCE035}"/>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9697038" y="5942622"/>
            <a:ext cx="2160000" cy="294666"/>
          </a:xfrm>
          <a:prstGeom prst="rect">
            <a:avLst/>
          </a:prstGeom>
        </p:spPr>
      </p:pic>
    </p:spTree>
    <p:extLst>
      <p:ext uri="{BB962C8B-B14F-4D97-AF65-F5344CB8AC3E}">
        <p14:creationId xmlns:p14="http://schemas.microsoft.com/office/powerpoint/2010/main" val="23054289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5" Type="http://schemas.openxmlformats.org/officeDocument/2006/relationships/theme" Target="../theme/theme2.xml"/><Relationship Id="rId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 name="Picture 2" descr="A picture containing drawing, light&#10;&#10;Description automatically generated">
            <a:hlinkClick r:id="" action="ppaction://noaction"/>
            <a:extLst>
              <a:ext uri="{FF2B5EF4-FFF2-40B4-BE49-F238E27FC236}">
                <a16:creationId xmlns:a16="http://schemas.microsoft.com/office/drawing/2014/main" id="{9959B2B1-E0BA-4D9C-BD6B-125F648DB274}"/>
              </a:ext>
            </a:extLst>
          </p:cNvPr>
          <p:cNvPicPr>
            <a:picLocks noChangeAspect="1"/>
          </p:cNvPicPr>
          <p:nvPr userDrawn="1"/>
        </p:nvPicPr>
        <p:blipFill>
          <a:blip r:embed="rId24" cstate="screen">
            <a:extLst>
              <a:ext uri="{28A0092B-C50C-407E-A947-70E740481C1C}">
                <a14:useLocalDpi xmlns:a14="http://schemas.microsoft.com/office/drawing/2010/main"/>
              </a:ext>
            </a:extLst>
          </a:blip>
          <a:stretch>
            <a:fillRect/>
          </a:stretch>
        </p:blipFill>
        <p:spPr>
          <a:xfrm>
            <a:off x="11735630" y="387934"/>
            <a:ext cx="234696" cy="234696"/>
          </a:xfrm>
          <a:prstGeom prst="rect">
            <a:avLst/>
          </a:prstGeom>
        </p:spPr>
      </p:pic>
      <p:sp>
        <p:nvSpPr>
          <p:cNvPr id="6" name="Rectangle 5">
            <a:extLst>
              <a:ext uri="{FF2B5EF4-FFF2-40B4-BE49-F238E27FC236}">
                <a16:creationId xmlns:a16="http://schemas.microsoft.com/office/drawing/2014/main" id="{3DFBFA0B-C87D-4755-A2C4-3DD5B7096531}"/>
              </a:ext>
            </a:extLst>
          </p:cNvPr>
          <p:cNvSpPr/>
          <p:nvPr userDrawn="1"/>
        </p:nvSpPr>
        <p:spPr>
          <a:xfrm>
            <a:off x="331581" y="906162"/>
            <a:ext cx="720000" cy="72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 Placeholder 9">
            <a:extLst>
              <a:ext uri="{FF2B5EF4-FFF2-40B4-BE49-F238E27FC236}">
                <a16:creationId xmlns:a16="http://schemas.microsoft.com/office/drawing/2014/main" id="{CC74F5E9-EEF0-4EBE-9D1E-E666BEE0493C}"/>
              </a:ext>
            </a:extLst>
          </p:cNvPr>
          <p:cNvSpPr>
            <a:spLocks noGrp="1"/>
          </p:cNvSpPr>
          <p:nvPr>
            <p:ph type="body" idx="1"/>
          </p:nvPr>
        </p:nvSpPr>
        <p:spPr>
          <a:xfrm>
            <a:off x="922789" y="1166803"/>
            <a:ext cx="10938578" cy="4351338"/>
          </a:xfrm>
          <a:prstGeom prst="rect">
            <a:avLst/>
          </a:prstGeom>
        </p:spPr>
        <p:txBody>
          <a:bodyPr vert="horz" lIns="0" tIns="45720" rIns="91440" bIns="45720" rtlCol="0">
            <a:noAutofit/>
          </a:bodyPr>
          <a:lstStyle/>
          <a:p>
            <a:pPr lvl="0"/>
            <a:r>
              <a:rPr lang="en-US" dirty="0"/>
              <a:t>Edit Master text styles</a:t>
            </a:r>
          </a:p>
          <a:p>
            <a:pPr lvl="1"/>
            <a:r>
              <a:rPr lang="en-US" dirty="0"/>
              <a:t>Second level</a:t>
            </a:r>
          </a:p>
          <a:p>
            <a:pPr lvl="2"/>
            <a:r>
              <a:rPr lang="en-US" dirty="0"/>
              <a:t>Third level</a:t>
            </a:r>
          </a:p>
        </p:txBody>
      </p:sp>
      <p:pic>
        <p:nvPicPr>
          <p:cNvPr id="10" name="Picture 9">
            <a:extLst>
              <a:ext uri="{FF2B5EF4-FFF2-40B4-BE49-F238E27FC236}">
                <a16:creationId xmlns:a16="http://schemas.microsoft.com/office/drawing/2014/main" id="{51D0B318-D0AE-443D-B497-30E35E5C2EA7}"/>
              </a:ext>
            </a:extLst>
          </p:cNvPr>
          <p:cNvPicPr>
            <a:picLocks noChangeAspect="1"/>
          </p:cNvPicPr>
          <p:nvPr userDrawn="1"/>
        </p:nvPicPr>
        <p:blipFill>
          <a:blip r:embed="rId25" cstate="screen">
            <a:extLst>
              <a:ext uri="{28A0092B-C50C-407E-A947-70E740481C1C}">
                <a14:useLocalDpi xmlns:a14="http://schemas.microsoft.com/office/drawing/2010/main"/>
              </a:ext>
            </a:extLst>
          </a:blip>
          <a:stretch>
            <a:fillRect/>
          </a:stretch>
        </p:blipFill>
        <p:spPr>
          <a:xfrm>
            <a:off x="10607378" y="6364884"/>
            <a:ext cx="1245600" cy="169924"/>
          </a:xfrm>
          <a:prstGeom prst="rect">
            <a:avLst/>
          </a:prstGeom>
        </p:spPr>
      </p:pic>
    </p:spTree>
    <p:extLst>
      <p:ext uri="{BB962C8B-B14F-4D97-AF65-F5344CB8AC3E}">
        <p14:creationId xmlns:p14="http://schemas.microsoft.com/office/powerpoint/2010/main" val="2657892405"/>
      </p:ext>
    </p:extLst>
  </p:cSld>
  <p:clrMap bg1="lt1" tx1="dk1" bg2="lt2" tx2="dk2" accent1="accent1" accent2="accent2" accent3="accent3" accent4="accent4" accent5="accent5" accent6="accent6" hlink="hlink" folHlink="folHlink"/>
  <p:sldLayoutIdLst>
    <p:sldLayoutId id="2147483699" r:id="rId1"/>
    <p:sldLayoutId id="2147483701" r:id="rId2"/>
    <p:sldLayoutId id="2147483662" r:id="rId3"/>
    <p:sldLayoutId id="2147483697" r:id="rId4"/>
    <p:sldLayoutId id="2147483698" r:id="rId5"/>
    <p:sldLayoutId id="2147483693" r:id="rId6"/>
    <p:sldLayoutId id="2147483694" r:id="rId7"/>
    <p:sldLayoutId id="2147483656" r:id="rId8"/>
    <p:sldLayoutId id="2147483670" r:id="rId9"/>
    <p:sldLayoutId id="2147483674" r:id="rId10"/>
    <p:sldLayoutId id="2147483700" r:id="rId11"/>
    <p:sldLayoutId id="2147483692" r:id="rId12"/>
    <p:sldLayoutId id="2147483667" r:id="rId13"/>
    <p:sldLayoutId id="2147483653" r:id="rId14"/>
    <p:sldLayoutId id="2147483665" r:id="rId15"/>
    <p:sldLayoutId id="2147483673" r:id="rId16"/>
    <p:sldLayoutId id="2147483666" r:id="rId17"/>
    <p:sldLayoutId id="2147483684" r:id="rId18"/>
    <p:sldLayoutId id="2147483661" r:id="rId19"/>
    <p:sldLayoutId id="2147483688" r:id="rId20"/>
    <p:sldLayoutId id="2147483689" r:id="rId21"/>
    <p:sldLayoutId id="2147483676" r:id="rId22"/>
  </p:sldLayoutIdLst>
  <p:txStyles>
    <p:titleStyle>
      <a:lvl1pPr algn="l" defTabSz="914400" rtl="0" eaLnBrk="1" latinLnBrk="0" hangingPunct="1">
        <a:spcBef>
          <a:spcPct val="0"/>
        </a:spcBef>
        <a:buNone/>
        <a:defRPr sz="2800" kern="1200">
          <a:solidFill>
            <a:schemeClr val="tx1"/>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400" u="none" kern="1200">
          <a:solidFill>
            <a:schemeClr val="tx1"/>
          </a:solidFill>
          <a:latin typeface="+mn-lt"/>
          <a:ea typeface="+mn-ea"/>
          <a:cs typeface="+mn-cs"/>
        </a:defRPr>
      </a:lvl1pPr>
      <a:lvl2pPr marL="800100" indent="-342900" algn="l" defTabSz="914400" rtl="0" eaLnBrk="1" latinLnBrk="0" hangingPunct="1">
        <a:spcBef>
          <a:spcPct val="20000"/>
        </a:spcBef>
        <a:buFont typeface="Arial" panose="020B0604020202020204" pitchFamily="34" charset="0"/>
        <a:buChar char="•"/>
        <a:defRPr sz="2000" u="none" kern="1200">
          <a:solidFill>
            <a:schemeClr val="tx1"/>
          </a:solidFill>
          <a:latin typeface="+mn-lt"/>
          <a:ea typeface="+mn-ea"/>
          <a:cs typeface="+mn-cs"/>
        </a:defRPr>
      </a:lvl2pPr>
      <a:lvl3pPr marL="1200150" indent="-285750" algn="l" defTabSz="914400" rtl="0" eaLnBrk="1" latinLnBrk="0" hangingPunct="1">
        <a:spcBef>
          <a:spcPct val="20000"/>
        </a:spcBef>
        <a:buFont typeface="Arial" panose="020B0604020202020204" pitchFamily="34" charset="0"/>
        <a:buChar char="‒"/>
        <a:defRPr sz="1800" u="none"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u="none"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u="none"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11" userDrawn="1">
          <p15:clr>
            <a:srgbClr val="F26B43"/>
          </p15:clr>
        </p15:guide>
        <p15:guide id="2" pos="574" userDrawn="1">
          <p15:clr>
            <a:srgbClr val="F26B43"/>
          </p15:clr>
        </p15:guide>
        <p15:guide id="3" orient="horz" pos="572" userDrawn="1">
          <p15:clr>
            <a:srgbClr val="F26B43"/>
          </p15:clr>
        </p15:guide>
        <p15:guide id="4" orient="horz" pos="4110" userDrawn="1">
          <p15:clr>
            <a:srgbClr val="F26B43"/>
          </p15:clr>
        </p15:guide>
        <p15:guide id="5" orient="horz" pos="3929" userDrawn="1">
          <p15:clr>
            <a:srgbClr val="F26B43"/>
          </p15:clr>
        </p15:guide>
        <p15:guide id="6" pos="7469" userDrawn="1">
          <p15:clr>
            <a:srgbClr val="F26B43"/>
          </p15:clr>
        </p15:guide>
        <p15:guide id="7" pos="7287" userDrawn="1">
          <p15:clr>
            <a:srgbClr val="F26B43"/>
          </p15:clr>
        </p15:guide>
        <p15:guide id="8" orient="horz" pos="731"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21451945"/>
      </p:ext>
    </p:extLst>
  </p:cSld>
  <p:clrMap bg1="lt1" tx1="dk1" bg2="lt2" tx2="dk2" accent1="accent1" accent2="accent2" accent3="accent3" accent4="accent4" accent5="accent5" accent6="accent6" hlink="hlink" folHlink="folHlink"/>
  <p:sldLayoutIdLst>
    <p:sldLayoutId id="2147483678" r:id="rId1"/>
    <p:sldLayoutId id="2147483682" r:id="rId2"/>
    <p:sldLayoutId id="2147483681" r:id="rId3"/>
    <p:sldLayoutId id="2147483683"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211" userDrawn="1">
          <p15:clr>
            <a:srgbClr val="F26B43"/>
          </p15:clr>
        </p15:guide>
        <p15:guide id="2" pos="574" userDrawn="1">
          <p15:clr>
            <a:srgbClr val="F26B43"/>
          </p15:clr>
        </p15:guide>
        <p15:guide id="3" orient="horz" pos="3929" userDrawn="1">
          <p15:clr>
            <a:srgbClr val="F26B43"/>
          </p15:clr>
        </p15:guide>
        <p15:guide id="4" pos="7287" userDrawn="1">
          <p15:clr>
            <a:srgbClr val="F26B43"/>
          </p15:clr>
        </p15:guide>
        <p15:guide id="5" pos="7469" userDrawn="1">
          <p15:clr>
            <a:srgbClr val="F26B43"/>
          </p15:clr>
        </p15:guide>
        <p15:guide id="6" orient="horz" pos="411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95.jpg"/><Relationship Id="rId2" Type="http://schemas.openxmlformats.org/officeDocument/2006/relationships/notesSlide" Target="../notesSlides/notesSlide1.xml"/><Relationship Id="rId1" Type="http://schemas.openxmlformats.org/officeDocument/2006/relationships/slideLayout" Target="../slideLayouts/slideLayout24.xml"/></Relationships>
</file>

<file path=ppt/slides/_rels/slide2.xml.rels><?xml version="1.0" encoding="UTF-8" standalone="yes"?>
<Relationships xmlns="http://schemas.openxmlformats.org/package/2006/relationships"><Relationship Id="rId2" Type="http://schemas.openxmlformats.org/officeDocument/2006/relationships/image" Target="../media/image196.pn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19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198.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99.jpe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200.jpe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202.jpeg"/><Relationship Id="rId2" Type="http://schemas.openxmlformats.org/officeDocument/2006/relationships/image" Target="../media/image201.jpe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204.jpeg"/><Relationship Id="rId2" Type="http://schemas.openxmlformats.org/officeDocument/2006/relationships/image" Target="../media/image203.jpe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05.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206.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207.jpe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205.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209.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210.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12.png"/><Relationship Id="rId2" Type="http://schemas.openxmlformats.org/officeDocument/2006/relationships/image" Target="../media/image211.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13.jpeg"/><Relationship Id="rId2" Type="http://schemas.openxmlformats.org/officeDocument/2006/relationships/notesSlide" Target="../notesSlides/notesSlide3.xml"/><Relationship Id="rId1" Type="http://schemas.openxmlformats.org/officeDocument/2006/relationships/slideLayout" Target="../slideLayouts/slideLayout21.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2" Type="http://schemas.openxmlformats.org/officeDocument/2006/relationships/image" Target="../media/image214.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199.jpe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21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21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218.png"/><Relationship Id="rId2" Type="http://schemas.openxmlformats.org/officeDocument/2006/relationships/image" Target="../media/image217.jpe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219.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20.jpeg"/><Relationship Id="rId2" Type="http://schemas.openxmlformats.org/officeDocument/2006/relationships/notesSlide" Target="../notesSlides/notesSlide4.xml"/><Relationship Id="rId1" Type="http://schemas.openxmlformats.org/officeDocument/2006/relationships/slideLayout" Target="../slideLayouts/slideLayout20.xml"/><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21.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22.png"/><Relationship Id="rId2" Type="http://schemas.openxmlformats.org/officeDocument/2006/relationships/image" Target="../media/image19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24.png"/><Relationship Id="rId2" Type="http://schemas.openxmlformats.org/officeDocument/2006/relationships/image" Target="../media/image223.jpe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25.jpg"/><Relationship Id="rId2" Type="http://schemas.openxmlformats.org/officeDocument/2006/relationships/notesSlide" Target="../notesSlides/notesSlide5.xml"/><Relationship Id="rId1" Type="http://schemas.openxmlformats.org/officeDocument/2006/relationships/slideLayout" Target="../slideLayouts/slideLayout20.xml"/><Relationship Id="rId4" Type="http://schemas.openxmlformats.org/officeDocument/2006/relationships/image" Target="../media/image1.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EAC0BA6A-3303-4100-0709-2B05455F925A}"/>
              </a:ext>
            </a:extLst>
          </p:cNvPr>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t="12801" b="12801"/>
          <a:stretch>
            <a:fillRect/>
          </a:stretch>
        </p:blipFill>
        <p:spPr/>
      </p:pic>
      <p:sp>
        <p:nvSpPr>
          <p:cNvPr id="2" name="Text Placeholder 1">
            <a:extLst>
              <a:ext uri="{FF2B5EF4-FFF2-40B4-BE49-F238E27FC236}">
                <a16:creationId xmlns:a16="http://schemas.microsoft.com/office/drawing/2014/main" id="{B82C5AFF-2613-427C-A12A-D5F30583F123}"/>
              </a:ext>
            </a:extLst>
          </p:cNvPr>
          <p:cNvSpPr>
            <a:spLocks noGrp="1"/>
          </p:cNvSpPr>
          <p:nvPr>
            <p:ph type="body" sz="quarter" idx="10"/>
          </p:nvPr>
        </p:nvSpPr>
        <p:spPr/>
        <p:txBody>
          <a:bodyPr/>
          <a:lstStyle/>
          <a:p>
            <a:r>
              <a:rPr lang="en-GB" dirty="0"/>
              <a:t>Revolutionizing Efficiency: </a:t>
            </a:r>
          </a:p>
        </p:txBody>
      </p:sp>
      <p:sp>
        <p:nvSpPr>
          <p:cNvPr id="3" name="Text Placeholder 2">
            <a:extLst>
              <a:ext uri="{FF2B5EF4-FFF2-40B4-BE49-F238E27FC236}">
                <a16:creationId xmlns:a16="http://schemas.microsoft.com/office/drawing/2014/main" id="{31689ECC-460C-4CEF-9907-FC58E3651C1F}"/>
              </a:ext>
            </a:extLst>
          </p:cNvPr>
          <p:cNvSpPr>
            <a:spLocks noGrp="1"/>
          </p:cNvSpPr>
          <p:nvPr>
            <p:ph type="body" sz="quarter" idx="11"/>
          </p:nvPr>
        </p:nvSpPr>
        <p:spPr/>
        <p:txBody>
          <a:bodyPr/>
          <a:lstStyle/>
          <a:p>
            <a:r>
              <a:rPr lang="en-GB" dirty="0"/>
              <a:t>The Power of PoE DC Solutions Unveiled</a:t>
            </a:r>
          </a:p>
        </p:txBody>
      </p:sp>
      <p:sp>
        <p:nvSpPr>
          <p:cNvPr id="23" name="Rectangle 22">
            <a:extLst>
              <a:ext uri="{FF2B5EF4-FFF2-40B4-BE49-F238E27FC236}">
                <a16:creationId xmlns:a16="http://schemas.microsoft.com/office/drawing/2014/main" id="{ECA0C8F2-4C45-4C47-805C-271F1D2FD572}"/>
              </a:ext>
            </a:extLst>
          </p:cNvPr>
          <p:cNvSpPr/>
          <p:nvPr/>
        </p:nvSpPr>
        <p:spPr>
          <a:xfrm>
            <a:off x="334963" y="4804044"/>
            <a:ext cx="5530360" cy="153888"/>
          </a:xfrm>
          <a:prstGeom prst="rect">
            <a:avLst/>
          </a:prstGeom>
        </p:spPr>
        <p:txBody>
          <a:bodyPr wrap="none" lIns="0" tIns="0" rIns="0" bIns="0">
            <a:spAutoFit/>
          </a:bodyPr>
          <a:lstStyle/>
          <a:p>
            <a:r>
              <a:rPr lang="en-GB" sz="1000" dirty="0">
                <a:solidFill>
                  <a:schemeClr val="bg1"/>
                </a:solidFill>
              </a:rPr>
              <a:t>Shenzhen Meilin Mountain-</a:t>
            </a:r>
            <a:r>
              <a:rPr lang="en-GB" sz="1000" dirty="0" err="1">
                <a:solidFill>
                  <a:schemeClr val="bg1"/>
                </a:solidFill>
              </a:rPr>
              <a:t>Yinhu</a:t>
            </a:r>
            <a:r>
              <a:rPr lang="en-GB" sz="1000" dirty="0">
                <a:solidFill>
                  <a:schemeClr val="bg1"/>
                </a:solidFill>
              </a:rPr>
              <a:t> Mountain Ecological Recreation Bridge © MLA+, </a:t>
            </a:r>
            <a:r>
              <a:rPr lang="en-GB" sz="1000" dirty="0" err="1">
                <a:solidFill>
                  <a:schemeClr val="bg1"/>
                </a:solidFill>
              </a:rPr>
              <a:t>fabersociety</a:t>
            </a:r>
            <a:r>
              <a:rPr lang="en-GB" sz="1000" dirty="0">
                <a:solidFill>
                  <a:schemeClr val="bg1"/>
                </a:solidFill>
              </a:rPr>
              <a:t>  </a:t>
            </a:r>
          </a:p>
        </p:txBody>
      </p:sp>
    </p:spTree>
    <p:extLst>
      <p:ext uri="{BB962C8B-B14F-4D97-AF65-F5344CB8AC3E}">
        <p14:creationId xmlns:p14="http://schemas.microsoft.com/office/powerpoint/2010/main" val="2153356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Introduction</a:t>
            </a:r>
          </a:p>
        </p:txBody>
      </p:sp>
      <p:sp>
        <p:nvSpPr>
          <p:cNvPr id="9" name="Text Placeholder 4">
            <a:extLst>
              <a:ext uri="{FF2B5EF4-FFF2-40B4-BE49-F238E27FC236}">
                <a16:creationId xmlns:a16="http://schemas.microsoft.com/office/drawing/2014/main" id="{E15181A0-7839-C9AB-F09A-0E6C87744523}"/>
              </a:ext>
            </a:extLst>
          </p:cNvPr>
          <p:cNvSpPr txBox="1">
            <a:spLocks/>
          </p:cNvSpPr>
          <p:nvPr/>
        </p:nvSpPr>
        <p:spPr>
          <a:xfrm>
            <a:off x="809489" y="1644612"/>
            <a:ext cx="4530651" cy="3942456"/>
          </a:xfrm>
          <a:prstGeom prst="rect">
            <a:avLst/>
          </a:prstGeom>
        </p:spPr>
        <p:txBody>
          <a:bodyPr vert="horz" lIns="0" tIns="45720" rIns="0" bIns="45720" rtlCol="0">
            <a:noAutofit/>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sz="1800" u="none" kern="120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spcBef>
                <a:spcPct val="20000"/>
              </a:spcBef>
              <a:buFont typeface="Arial" panose="020B0604020202020204" pitchFamily="34" charset="0"/>
              <a:buChar char="•"/>
              <a:defRPr sz="1800" u="none" kern="1200">
                <a:solidFill>
                  <a:schemeClr val="tx1"/>
                </a:solidFill>
                <a:latin typeface="Arial" panose="020B0604020202020204" pitchFamily="34" charset="0"/>
                <a:ea typeface="+mn-ea"/>
                <a:cs typeface="Arial" panose="020B0604020202020204" pitchFamily="34" charset="0"/>
              </a:defRPr>
            </a:lvl2pPr>
            <a:lvl3pPr marL="1200150" indent="-285750" algn="l" defTabSz="914400" rtl="0" eaLnBrk="1" latinLnBrk="0" hangingPunct="1">
              <a:spcBef>
                <a:spcPct val="20000"/>
              </a:spcBef>
              <a:buFont typeface="Arial" panose="020B0604020202020204" pitchFamily="34" charset="0"/>
              <a:buChar char="‒"/>
              <a:defRPr sz="1800" u="none"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1800" u="none"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1800" u="none"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b="0" i="0" dirty="0">
                <a:solidFill>
                  <a:srgbClr val="656969"/>
                </a:solidFill>
                <a:effectLst/>
                <a:latin typeface="Neue Haas Unica"/>
              </a:rPr>
              <a:t>I joined Cundall in 2015 from Hoare Lea as a Graduate Electrical Engineer. I hold a BEng Degree in Electrical and Electronic Engineering from the University of Derby. Since joining Cundall I have studied and passed my MSc in Building Services Engineering from the London Southbank University and have been granted CEng with the IET. During my engineering career, I developed an interest in sustainable electrical engineering, digital engineering and Smart buildings. My current role allows me to create a sustainable future within building services and to develop my skills within the future of the digital engineering market.</a:t>
            </a:r>
            <a:endParaRPr lang="en-GB" dirty="0"/>
          </a:p>
        </p:txBody>
      </p:sp>
      <p:pic>
        <p:nvPicPr>
          <p:cNvPr id="13" name="Picture 12">
            <a:extLst>
              <a:ext uri="{FF2B5EF4-FFF2-40B4-BE49-F238E27FC236}">
                <a16:creationId xmlns:a16="http://schemas.microsoft.com/office/drawing/2014/main" id="{B19571B8-CBE1-C85A-59B1-38BFB81F5D41}"/>
              </a:ext>
            </a:extLst>
          </p:cNvPr>
          <p:cNvPicPr>
            <a:picLocks noChangeAspect="1"/>
          </p:cNvPicPr>
          <p:nvPr/>
        </p:nvPicPr>
        <p:blipFill>
          <a:blip r:embed="rId2"/>
          <a:stretch>
            <a:fillRect/>
          </a:stretch>
        </p:blipFill>
        <p:spPr>
          <a:xfrm>
            <a:off x="6800986" y="1166812"/>
            <a:ext cx="4581525" cy="4524375"/>
          </a:xfrm>
          <a:prstGeom prst="rect">
            <a:avLst/>
          </a:prstGeom>
        </p:spPr>
      </p:pic>
    </p:spTree>
    <p:extLst>
      <p:ext uri="{BB962C8B-B14F-4D97-AF65-F5344CB8AC3E}">
        <p14:creationId xmlns:p14="http://schemas.microsoft.com/office/powerpoint/2010/main" val="1693788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4A447D4-21F1-BBE5-C9CF-9F7EDA17C340}"/>
              </a:ext>
            </a:extLst>
          </p:cNvPr>
          <p:cNvPicPr>
            <a:picLocks noChangeAspect="1"/>
          </p:cNvPicPr>
          <p:nvPr/>
        </p:nvPicPr>
        <p:blipFill rotWithShape="1">
          <a:blip r:embed="rId2"/>
          <a:srcRect l="30399" t="17481" r="25748" b="24130"/>
          <a:stretch/>
        </p:blipFill>
        <p:spPr>
          <a:xfrm>
            <a:off x="0" y="0"/>
            <a:ext cx="4907560" cy="6911263"/>
          </a:xfrm>
          <a:prstGeom prst="rect">
            <a:avLst/>
          </a:prstGeom>
        </p:spPr>
      </p:pic>
    </p:spTree>
    <p:extLst>
      <p:ext uri="{BB962C8B-B14F-4D97-AF65-F5344CB8AC3E}">
        <p14:creationId xmlns:p14="http://schemas.microsoft.com/office/powerpoint/2010/main" val="29453529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72BBA5EA-C11B-4CBE-980E-A65F8DC65B0E}"/>
              </a:ext>
            </a:extLst>
          </p:cNvPr>
          <p:cNvSpPr>
            <a:spLocks noGrp="1"/>
          </p:cNvSpPr>
          <p:nvPr>
            <p:ph type="body" sz="quarter" idx="10"/>
          </p:nvPr>
        </p:nvSpPr>
        <p:spPr>
          <a:xfrm>
            <a:off x="343353" y="1289789"/>
            <a:ext cx="5210159" cy="4163055"/>
          </a:xfrm>
        </p:spPr>
        <p:txBody>
          <a:bodyPr/>
          <a:lstStyle/>
          <a:p>
            <a:r>
              <a:rPr lang="en-GB" dirty="0">
                <a:solidFill>
                  <a:srgbClr val="656969"/>
                </a:solidFill>
                <a:latin typeface="Neue Haas Unica"/>
              </a:rPr>
              <a:t>Achieving zero carbon design on 100% of our projects everywhere in the world by 2030 is a challenging target that Cundall have set ourselves. Whilst we expect to achieve this goal earlier in some locations like UK and Australia.</a:t>
            </a:r>
          </a:p>
          <a:p>
            <a:endParaRPr lang="en-GB" dirty="0">
              <a:solidFill>
                <a:srgbClr val="656969"/>
              </a:solidFill>
              <a:latin typeface="Neue Haas Unica"/>
            </a:endParaRPr>
          </a:p>
          <a:p>
            <a:r>
              <a:rPr lang="en-GB" dirty="0">
                <a:solidFill>
                  <a:srgbClr val="656969"/>
                </a:solidFill>
                <a:latin typeface="Neue Haas Unica"/>
              </a:rPr>
              <a:t>We recognise that we have  a long way to go and </a:t>
            </a:r>
            <a:r>
              <a:rPr lang="en-GB" dirty="0" err="1">
                <a:solidFill>
                  <a:srgbClr val="656969"/>
                </a:solidFill>
                <a:latin typeface="Neue Haas Unica"/>
              </a:rPr>
              <a:t>alot</a:t>
            </a:r>
            <a:r>
              <a:rPr lang="en-GB" dirty="0">
                <a:solidFill>
                  <a:srgbClr val="656969"/>
                </a:solidFill>
                <a:latin typeface="Neue Haas Unica"/>
              </a:rPr>
              <a:t> of our clients are at different stages on the journey to zero carbon, we need to find innovative solutions to help drive our industry forward!</a:t>
            </a:r>
          </a:p>
        </p:txBody>
      </p:sp>
      <p:pic>
        <p:nvPicPr>
          <p:cNvPr id="8" name="Picture Placeholder 7">
            <a:extLst>
              <a:ext uri="{FF2B5EF4-FFF2-40B4-BE49-F238E27FC236}">
                <a16:creationId xmlns:a16="http://schemas.microsoft.com/office/drawing/2014/main" id="{DE695337-647E-48FA-A5D2-BDC1C888593F}"/>
              </a:ext>
            </a:extLst>
          </p:cNvPr>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7457" r="17457"/>
          <a:stretch>
            <a:fillRect/>
          </a:stretch>
        </p:blipFill>
        <p:spPr/>
      </p:pic>
      <p:sp>
        <p:nvSpPr>
          <p:cNvPr id="3" name="Title 2">
            <a:extLst>
              <a:ext uri="{FF2B5EF4-FFF2-40B4-BE49-F238E27FC236}">
                <a16:creationId xmlns:a16="http://schemas.microsoft.com/office/drawing/2014/main" id="{B67DD8DE-F1B7-4266-B36E-4F536D13A8B5}"/>
              </a:ext>
            </a:extLst>
          </p:cNvPr>
          <p:cNvSpPr>
            <a:spLocks noGrp="1"/>
          </p:cNvSpPr>
          <p:nvPr>
            <p:ph type="title"/>
          </p:nvPr>
        </p:nvSpPr>
        <p:spPr/>
        <p:txBody>
          <a:bodyPr/>
          <a:lstStyle/>
          <a:p>
            <a:r>
              <a:rPr lang="en-GB" dirty="0"/>
              <a:t>Zero Carbon Design 2030 </a:t>
            </a:r>
          </a:p>
        </p:txBody>
      </p:sp>
    </p:spTree>
    <p:extLst>
      <p:ext uri="{BB962C8B-B14F-4D97-AF65-F5344CB8AC3E}">
        <p14:creationId xmlns:p14="http://schemas.microsoft.com/office/powerpoint/2010/main" val="29676108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A6EC95D2-3329-4700-B5C5-ADCC3CCB0128}"/>
              </a:ext>
            </a:extLst>
          </p:cNvPr>
          <p:cNvSpPr>
            <a:spLocks noGrp="1"/>
          </p:cNvSpPr>
          <p:nvPr>
            <p:ph type="body" sz="quarter" idx="10"/>
          </p:nvPr>
        </p:nvSpPr>
        <p:spPr/>
        <p:txBody>
          <a:bodyPr/>
          <a:lstStyle/>
          <a:p>
            <a:endParaRPr lang="en-GB" dirty="0"/>
          </a:p>
        </p:txBody>
      </p:sp>
      <p:pic>
        <p:nvPicPr>
          <p:cNvPr id="1028" name="Picture 4" descr="Why Tesla vs Edison Taught Us Everything We Need to Know About Business">
            <a:extLst>
              <a:ext uri="{FF2B5EF4-FFF2-40B4-BE49-F238E27FC236}">
                <a16:creationId xmlns:a16="http://schemas.microsoft.com/office/drawing/2014/main" id="{85EBFDA6-EE16-3674-E1BE-5BD4E71B10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58535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47A4789-73CA-4E42-1AE5-95EC9D8B3EE9}"/>
              </a:ext>
            </a:extLst>
          </p:cNvPr>
          <p:cNvSpPr txBox="1"/>
          <p:nvPr/>
        </p:nvSpPr>
        <p:spPr>
          <a:xfrm>
            <a:off x="200740" y="6597941"/>
            <a:ext cx="4153146" cy="215444"/>
          </a:xfrm>
          <a:prstGeom prst="rect">
            <a:avLst/>
          </a:prstGeom>
          <a:noFill/>
        </p:spPr>
        <p:txBody>
          <a:bodyPr wrap="square" rtlCol="0">
            <a:spAutoFit/>
          </a:bodyPr>
          <a:lstStyle/>
          <a:p>
            <a:r>
              <a:rPr lang="en-GB" sz="800" dirty="0"/>
              <a:t>[1] - How History Works, 2023</a:t>
            </a:r>
          </a:p>
        </p:txBody>
      </p:sp>
    </p:spTree>
    <p:extLst>
      <p:ext uri="{BB962C8B-B14F-4D97-AF65-F5344CB8AC3E}">
        <p14:creationId xmlns:p14="http://schemas.microsoft.com/office/powerpoint/2010/main" val="2021910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52" name="Picture 8" descr="Electricity transmission towers with glowing wires against blue sky - Energy concept ">
            <a:extLst>
              <a:ext uri="{FF2B5EF4-FFF2-40B4-BE49-F238E27FC236}">
                <a16:creationId xmlns:a16="http://schemas.microsoft.com/office/drawing/2014/main" id="{EBC037DB-2534-B698-B562-192A26EAE084}"/>
              </a:ext>
            </a:extLst>
          </p:cNvPr>
          <p:cNvPicPr>
            <a:picLocks noChangeAspect="1" noChangeArrowheads="1"/>
          </p:cNvPicPr>
          <p:nvPr/>
        </p:nvPicPr>
        <p:blipFill rotWithShape="1">
          <a:blip r:embed="rId2">
            <a:alphaModFix amt="85000"/>
            <a:extLst>
              <a:ext uri="{28A0092B-C50C-407E-A947-70E740481C1C}">
                <a14:useLocalDpi xmlns:a14="http://schemas.microsoft.com/office/drawing/2010/main" val="0"/>
              </a:ext>
            </a:extLst>
          </a:blip>
          <a:srcRect r="21169"/>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7940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A6EC95D2-3329-4700-B5C5-ADCC3CCB0128}"/>
              </a:ext>
            </a:extLst>
          </p:cNvPr>
          <p:cNvSpPr>
            <a:spLocks noGrp="1"/>
          </p:cNvSpPr>
          <p:nvPr>
            <p:ph type="body" sz="quarter" idx="10"/>
          </p:nvPr>
        </p:nvSpPr>
        <p:spPr>
          <a:xfrm>
            <a:off x="3432496" y="-1098259"/>
            <a:ext cx="5327008" cy="649497"/>
          </a:xfrm>
        </p:spPr>
        <p:txBody>
          <a:bodyPr/>
          <a:lstStyle/>
          <a:p>
            <a:r>
              <a:rPr lang="en-GB" dirty="0"/>
              <a:t>We generate and Store Power through renewables in DC. </a:t>
            </a:r>
          </a:p>
          <a:p>
            <a:endParaRPr lang="en-GB" dirty="0"/>
          </a:p>
          <a:p>
            <a:endParaRPr lang="en-GB" dirty="0"/>
          </a:p>
        </p:txBody>
      </p:sp>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Renewable Generation                                Battery Storage</a:t>
            </a:r>
          </a:p>
        </p:txBody>
      </p:sp>
      <p:pic>
        <p:nvPicPr>
          <p:cNvPr id="10" name="Picture 6" descr="Solar farm and sun light. Solar power for green energy. Sustainable renewable energy. Photovoltaic power station or solar park. Solar panel installation and maintenance concept. Energy sustainability.">
            <a:extLst>
              <a:ext uri="{FF2B5EF4-FFF2-40B4-BE49-F238E27FC236}">
                <a16:creationId xmlns:a16="http://schemas.microsoft.com/office/drawing/2014/main" id="{4634744D-B308-8795-30AE-417B322559AA}"/>
              </a:ext>
            </a:extLst>
          </p:cNvPr>
          <p:cNvPicPr>
            <a:picLocks noChangeAspect="1" noChangeArrowheads="1"/>
          </p:cNvPicPr>
          <p:nvPr/>
        </p:nvPicPr>
        <p:blipFill>
          <a:blip r:embed="rId2">
            <a:alphaModFix amt="70000"/>
            <a:extLst>
              <a:ext uri="{28A0092B-C50C-407E-A947-70E740481C1C}">
                <a14:useLocalDpi xmlns:a14="http://schemas.microsoft.com/office/drawing/2010/main" val="0"/>
              </a:ext>
            </a:extLst>
          </a:blip>
          <a:srcRect/>
          <a:stretch>
            <a:fillRect/>
          </a:stretch>
        </p:blipFill>
        <p:spPr bwMode="auto">
          <a:xfrm>
            <a:off x="0" y="0"/>
            <a:ext cx="68453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8" descr="Front view of photovoltaic panel and battery instalation leaning on the beige white wall with no people renewable energy">
            <a:extLst>
              <a:ext uri="{FF2B5EF4-FFF2-40B4-BE49-F238E27FC236}">
                <a16:creationId xmlns:a16="http://schemas.microsoft.com/office/drawing/2014/main" id="{0072BC1B-54A4-48BA-8BEE-8E7635DC32A6}"/>
              </a:ext>
            </a:extLst>
          </p:cNvPr>
          <p:cNvPicPr>
            <a:picLocks noChangeAspect="1" noChangeArrowheads="1"/>
          </p:cNvPicPr>
          <p:nvPr/>
        </p:nvPicPr>
        <p:blipFill rotWithShape="1">
          <a:blip r:embed="rId3">
            <a:alphaModFix amt="70000"/>
            <a:extLst>
              <a:ext uri="{28A0092B-C50C-407E-A947-70E740481C1C}">
                <a14:useLocalDpi xmlns:a14="http://schemas.microsoft.com/office/drawing/2010/main" val="0"/>
              </a:ext>
            </a:extLst>
          </a:blip>
          <a:srcRect l="27406" r="20618"/>
          <a:stretch/>
        </p:blipFill>
        <p:spPr bwMode="auto">
          <a:xfrm>
            <a:off x="6616700" y="0"/>
            <a:ext cx="552336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88424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Consumers </a:t>
            </a:r>
          </a:p>
        </p:txBody>
      </p:sp>
      <p:pic>
        <p:nvPicPr>
          <p:cNvPr id="1026" name="Picture 2" descr="Direct Current (DC) Supply Grids for LED Lighting — LED professional - LED  Lighting Technology, Application Magazine">
            <a:extLst>
              <a:ext uri="{FF2B5EF4-FFF2-40B4-BE49-F238E27FC236}">
                <a16:creationId xmlns:a16="http://schemas.microsoft.com/office/drawing/2014/main" id="{B8F624BC-DA0E-05CB-1185-D275953F914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3998"/>
          <a:stretch/>
        </p:blipFill>
        <p:spPr bwMode="auto">
          <a:xfrm>
            <a:off x="5767626" y="1057010"/>
            <a:ext cx="6424374" cy="3556618"/>
          </a:xfrm>
          <a:prstGeom prst="rect">
            <a:avLst/>
          </a:prstGeom>
          <a:noFill/>
          <a:extLst>
            <a:ext uri="{909E8E84-426E-40DD-AFC4-6F175D3DCCD1}">
              <a14:hiddenFill xmlns:a14="http://schemas.microsoft.com/office/drawing/2010/main">
                <a:solidFill>
                  <a:srgbClr val="FFFFFF"/>
                </a:solidFill>
              </a14:hiddenFill>
            </a:ext>
          </a:extLst>
        </p:spPr>
      </p:pic>
      <p:sp>
        <p:nvSpPr>
          <p:cNvPr id="2" name="Text Placeholder 4">
            <a:extLst>
              <a:ext uri="{FF2B5EF4-FFF2-40B4-BE49-F238E27FC236}">
                <a16:creationId xmlns:a16="http://schemas.microsoft.com/office/drawing/2014/main" id="{3D1C5105-7773-D2C2-FB00-603A26FFACA6}"/>
              </a:ext>
            </a:extLst>
          </p:cNvPr>
          <p:cNvSpPr txBox="1">
            <a:spLocks/>
          </p:cNvSpPr>
          <p:nvPr/>
        </p:nvSpPr>
        <p:spPr>
          <a:xfrm>
            <a:off x="5955733" y="3771837"/>
            <a:ext cx="6215369" cy="1136468"/>
          </a:xfrm>
          <a:prstGeom prst="rect">
            <a:avLst/>
          </a:prstGeom>
        </p:spPr>
        <p:txBody>
          <a:bodyPr vert="horz" lIns="0" tIns="45720" rIns="0" bIns="45720" rtlCol="0">
            <a:noAutofit/>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sz="1800" u="none" kern="120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spcBef>
                <a:spcPct val="20000"/>
              </a:spcBef>
              <a:buFont typeface="Arial" panose="020B0604020202020204" pitchFamily="34" charset="0"/>
              <a:buChar char="•"/>
              <a:defRPr sz="1800" u="none" kern="1200">
                <a:solidFill>
                  <a:schemeClr val="tx1"/>
                </a:solidFill>
                <a:latin typeface="Arial" panose="020B0604020202020204" pitchFamily="34" charset="0"/>
                <a:ea typeface="+mn-ea"/>
                <a:cs typeface="Arial" panose="020B0604020202020204" pitchFamily="34" charset="0"/>
              </a:defRPr>
            </a:lvl2pPr>
            <a:lvl3pPr marL="1200150" indent="-285750" algn="l" defTabSz="914400" rtl="0" eaLnBrk="1" latinLnBrk="0" hangingPunct="1">
              <a:spcBef>
                <a:spcPct val="20000"/>
              </a:spcBef>
              <a:buFont typeface="Arial" panose="020B0604020202020204" pitchFamily="34" charset="0"/>
              <a:buChar char="‒"/>
              <a:defRPr sz="1800" u="none"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1800" u="none"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1800" u="none"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400" b="0" i="0" dirty="0">
                <a:solidFill>
                  <a:srgbClr val="2C3E50"/>
                </a:solidFill>
                <a:effectLst/>
                <a:latin typeface="Roboto" panose="02000000000000000000" pitchFamily="2" charset="0"/>
              </a:rPr>
              <a:t>LED professional - LED Lighting Technology, Application Magazine, n.d.) </a:t>
            </a:r>
            <a:r>
              <a:rPr lang="en-GB" sz="1400" dirty="0"/>
              <a:t>[4]</a:t>
            </a:r>
          </a:p>
        </p:txBody>
      </p:sp>
      <p:sp>
        <p:nvSpPr>
          <p:cNvPr id="9" name="Text Placeholder 4">
            <a:extLst>
              <a:ext uri="{FF2B5EF4-FFF2-40B4-BE49-F238E27FC236}">
                <a16:creationId xmlns:a16="http://schemas.microsoft.com/office/drawing/2014/main" id="{E15181A0-7839-C9AB-F09A-0E6C87744523}"/>
              </a:ext>
            </a:extLst>
          </p:cNvPr>
          <p:cNvSpPr txBox="1">
            <a:spLocks/>
          </p:cNvSpPr>
          <p:nvPr/>
        </p:nvSpPr>
        <p:spPr>
          <a:xfrm>
            <a:off x="439705" y="1915212"/>
            <a:ext cx="4530651" cy="521009"/>
          </a:xfrm>
          <a:prstGeom prst="rect">
            <a:avLst/>
          </a:prstGeom>
        </p:spPr>
        <p:txBody>
          <a:bodyPr vert="horz" lIns="0" tIns="45720" rIns="0" bIns="45720" rtlCol="0">
            <a:noAutofit/>
          </a:bodyPr>
          <a:lstStyle>
            <a:lvl1pPr marL="0" marR="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sz="1800" u="none" kern="1200">
                <a:solidFill>
                  <a:schemeClr val="tx1"/>
                </a:solidFill>
                <a:latin typeface="Arial" panose="020B0604020202020204" pitchFamily="34" charset="0"/>
                <a:ea typeface="+mn-ea"/>
                <a:cs typeface="Arial" panose="020B0604020202020204" pitchFamily="34" charset="0"/>
              </a:defRPr>
            </a:lvl1pPr>
            <a:lvl2pPr marL="800100" indent="-342900" algn="l" defTabSz="914400" rtl="0" eaLnBrk="1" latinLnBrk="0" hangingPunct="1">
              <a:spcBef>
                <a:spcPct val="20000"/>
              </a:spcBef>
              <a:buFont typeface="Arial" panose="020B0604020202020204" pitchFamily="34" charset="0"/>
              <a:buChar char="•"/>
              <a:defRPr sz="1800" u="none" kern="1200">
                <a:solidFill>
                  <a:schemeClr val="tx1"/>
                </a:solidFill>
                <a:latin typeface="Arial" panose="020B0604020202020204" pitchFamily="34" charset="0"/>
                <a:ea typeface="+mn-ea"/>
                <a:cs typeface="Arial" panose="020B0604020202020204" pitchFamily="34" charset="0"/>
              </a:defRPr>
            </a:lvl2pPr>
            <a:lvl3pPr marL="1200150" indent="-285750" algn="l" defTabSz="914400" rtl="0" eaLnBrk="1" latinLnBrk="0" hangingPunct="1">
              <a:spcBef>
                <a:spcPct val="20000"/>
              </a:spcBef>
              <a:buFont typeface="Arial" panose="020B0604020202020204" pitchFamily="34" charset="0"/>
              <a:buChar char="‒"/>
              <a:defRPr sz="1800" u="none"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Font typeface="Arial" pitchFamily="34" charset="0"/>
              <a:buChar char="–"/>
              <a:defRPr sz="1800" u="none"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Font typeface="Arial" pitchFamily="34" charset="0"/>
              <a:buChar char="»"/>
              <a:defRPr sz="1800" u="none"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a:t>Computers</a:t>
            </a:r>
          </a:p>
          <a:p>
            <a:r>
              <a:rPr lang="en-GB" dirty="0"/>
              <a:t>LED lighting</a:t>
            </a:r>
          </a:p>
          <a:p>
            <a:r>
              <a:rPr lang="en-GB" dirty="0"/>
              <a:t>TV Screens </a:t>
            </a:r>
          </a:p>
          <a:p>
            <a:r>
              <a:rPr lang="en-GB" dirty="0"/>
              <a:t>Phones</a:t>
            </a:r>
          </a:p>
          <a:p>
            <a:r>
              <a:rPr lang="en-GB" dirty="0"/>
              <a:t>Watches </a:t>
            </a:r>
          </a:p>
          <a:p>
            <a:endParaRPr lang="en-GB" dirty="0"/>
          </a:p>
          <a:p>
            <a:r>
              <a:rPr lang="en-GB" dirty="0"/>
              <a:t>All have batteries and utilise DC power</a:t>
            </a:r>
          </a:p>
        </p:txBody>
      </p:sp>
      <p:pic>
        <p:nvPicPr>
          <p:cNvPr id="7172" name="Picture 4" descr="Different modern devices on color background">
            <a:extLst>
              <a:ext uri="{FF2B5EF4-FFF2-40B4-BE49-F238E27FC236}">
                <a16:creationId xmlns:a16="http://schemas.microsoft.com/office/drawing/2014/main" id="{E6860AC5-2B30-AE8B-23B9-01175919B1A9}"/>
              </a:ext>
            </a:extLst>
          </p:cNvPr>
          <p:cNvPicPr>
            <a:picLocks noChangeAspect="1" noChangeArrowheads="1"/>
          </p:cNvPicPr>
          <p:nvPr/>
        </p:nvPicPr>
        <p:blipFill rotWithShape="1">
          <a:blip r:embed="rId3">
            <a:alphaModFix amt="20000"/>
            <a:extLst>
              <a:ext uri="{28A0092B-C50C-407E-A947-70E740481C1C}">
                <a14:useLocalDpi xmlns:a14="http://schemas.microsoft.com/office/drawing/2010/main" val="0"/>
              </a:ext>
            </a:extLst>
          </a:blip>
          <a:srcRect t="11310" b="97"/>
          <a:stretch/>
        </p:blipFill>
        <p:spPr bwMode="auto">
          <a:xfrm>
            <a:off x="20898"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5903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Deep Dive into Lighting Control Lighting</a:t>
            </a:r>
          </a:p>
        </p:txBody>
      </p:sp>
      <p:sp>
        <p:nvSpPr>
          <p:cNvPr id="10" name="Text Placeholder 4">
            <a:extLst>
              <a:ext uri="{FF2B5EF4-FFF2-40B4-BE49-F238E27FC236}">
                <a16:creationId xmlns:a16="http://schemas.microsoft.com/office/drawing/2014/main" id="{D0E44D04-FF18-6377-E84D-A682F5732C24}"/>
              </a:ext>
            </a:extLst>
          </p:cNvPr>
          <p:cNvSpPr>
            <a:spLocks noGrp="1"/>
          </p:cNvSpPr>
          <p:nvPr>
            <p:ph type="body" sz="quarter" idx="10"/>
          </p:nvPr>
        </p:nvSpPr>
        <p:spPr>
          <a:xfrm>
            <a:off x="6735266" y="1528525"/>
            <a:ext cx="4530651" cy="521009"/>
          </a:xfrm>
        </p:spPr>
        <p:txBody>
          <a:bodyPr/>
          <a:lstStyle/>
          <a:p>
            <a:pPr algn="l"/>
            <a:r>
              <a:rPr lang="en-GB" b="0" i="0" dirty="0">
                <a:solidFill>
                  <a:srgbClr val="000000"/>
                </a:solidFill>
                <a:effectLst/>
                <a:latin typeface="Europa"/>
              </a:rPr>
              <a:t>New Part L 2021 requirements for light metering:-</a:t>
            </a:r>
          </a:p>
          <a:p>
            <a:pPr algn="l"/>
            <a:r>
              <a:rPr lang="en-GB" b="0" i="0" dirty="0">
                <a:solidFill>
                  <a:srgbClr val="000000"/>
                </a:solidFill>
                <a:effectLst/>
                <a:latin typeface="Europa"/>
              </a:rPr>
              <a:t> </a:t>
            </a:r>
            <a:r>
              <a:rPr lang="en-GB" b="1" i="1" dirty="0">
                <a:solidFill>
                  <a:srgbClr val="000000"/>
                </a:solidFill>
                <a:effectLst/>
                <a:latin typeface="Europa"/>
              </a:rPr>
              <a:t>6.61 -</a:t>
            </a:r>
            <a:r>
              <a:rPr lang="en-GB" b="0" i="1" dirty="0">
                <a:solidFill>
                  <a:srgbClr val="000000"/>
                </a:solidFill>
                <a:effectLst/>
                <a:latin typeface="Europa"/>
              </a:rPr>
              <a:t> General lighting and display lighting should be metered by one of the following methods.</a:t>
            </a:r>
            <a:endParaRPr lang="en-GB" b="0" i="0" dirty="0">
              <a:solidFill>
                <a:srgbClr val="000000"/>
              </a:solidFill>
              <a:effectLst/>
              <a:latin typeface="Europa"/>
            </a:endParaRPr>
          </a:p>
          <a:p>
            <a:pPr algn="l">
              <a:buFont typeface="+mj-lt"/>
              <a:buAutoNum type="arabicPeriod"/>
            </a:pPr>
            <a:r>
              <a:rPr lang="en-GB" b="0" i="1" dirty="0">
                <a:solidFill>
                  <a:srgbClr val="000000"/>
                </a:solidFill>
                <a:effectLst/>
                <a:latin typeface="Europa"/>
              </a:rPr>
              <a:t>Dedicated lighting circuits with a kWh meter for each circuit.</a:t>
            </a:r>
            <a:endParaRPr lang="en-GB" b="0" i="0" dirty="0">
              <a:solidFill>
                <a:srgbClr val="000000"/>
              </a:solidFill>
              <a:effectLst/>
              <a:latin typeface="Europa"/>
            </a:endParaRPr>
          </a:p>
          <a:p>
            <a:pPr algn="l">
              <a:buFont typeface="+mj-lt"/>
              <a:buAutoNum type="arabicPeriod"/>
            </a:pPr>
            <a:r>
              <a:rPr lang="en-GB" b="0" i="1" dirty="0">
                <a:solidFill>
                  <a:srgbClr val="000000"/>
                </a:solidFill>
                <a:effectLst/>
                <a:latin typeface="Europa"/>
              </a:rPr>
              <a:t>Local power meter coupled to or integrated in the lighting controllers of a lighting management system.</a:t>
            </a:r>
            <a:endParaRPr lang="en-GB" b="0" i="0" dirty="0">
              <a:solidFill>
                <a:srgbClr val="000000"/>
              </a:solidFill>
              <a:effectLst/>
              <a:latin typeface="Europa"/>
            </a:endParaRPr>
          </a:p>
          <a:p>
            <a:pPr algn="l">
              <a:buFont typeface="+mj-lt"/>
              <a:buAutoNum type="arabicPeriod"/>
            </a:pPr>
            <a:r>
              <a:rPr lang="en-GB" b="0" i="1" dirty="0">
                <a:solidFill>
                  <a:srgbClr val="000000"/>
                </a:solidFill>
                <a:effectLst/>
                <a:latin typeface="Europa"/>
              </a:rPr>
              <a:t>A lighting management system that can both: </a:t>
            </a:r>
            <a:r>
              <a:rPr lang="en-GB" b="0" i="1" dirty="0" err="1">
                <a:solidFill>
                  <a:srgbClr val="000000"/>
                </a:solidFill>
                <a:effectLst/>
                <a:latin typeface="Europa"/>
              </a:rPr>
              <a:t>i</a:t>
            </a:r>
            <a:r>
              <a:rPr lang="en-GB" b="0" i="1" dirty="0">
                <a:solidFill>
                  <a:srgbClr val="000000"/>
                </a:solidFill>
                <a:effectLst/>
                <a:latin typeface="Europa"/>
              </a:rPr>
              <a:t>. calculate the consumed energy ii. make this information available to a building management system.</a:t>
            </a:r>
            <a:endParaRPr lang="en-GB" b="0" i="0" dirty="0">
              <a:solidFill>
                <a:srgbClr val="000000"/>
              </a:solidFill>
              <a:effectLst/>
              <a:latin typeface="Europa"/>
            </a:endParaRPr>
          </a:p>
        </p:txBody>
      </p:sp>
      <p:pic>
        <p:nvPicPr>
          <p:cNvPr id="3" name="Picture 2">
            <a:extLst>
              <a:ext uri="{FF2B5EF4-FFF2-40B4-BE49-F238E27FC236}">
                <a16:creationId xmlns:a16="http://schemas.microsoft.com/office/drawing/2014/main" id="{17D533D7-84AA-2819-BC6A-C23667E12690}"/>
              </a:ext>
            </a:extLst>
          </p:cNvPr>
          <p:cNvPicPr>
            <a:picLocks noChangeAspect="1"/>
          </p:cNvPicPr>
          <p:nvPr/>
        </p:nvPicPr>
        <p:blipFill>
          <a:blip r:embed="rId2"/>
          <a:stretch>
            <a:fillRect/>
          </a:stretch>
        </p:blipFill>
        <p:spPr>
          <a:xfrm>
            <a:off x="275273" y="1642926"/>
            <a:ext cx="6099402" cy="4479612"/>
          </a:xfrm>
          <a:prstGeom prst="rect">
            <a:avLst/>
          </a:prstGeom>
        </p:spPr>
      </p:pic>
    </p:spTree>
    <p:extLst>
      <p:ext uri="{BB962C8B-B14F-4D97-AF65-F5344CB8AC3E}">
        <p14:creationId xmlns:p14="http://schemas.microsoft.com/office/powerpoint/2010/main" val="242151660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To contradict this</a:t>
            </a:r>
          </a:p>
        </p:txBody>
      </p:sp>
      <p:sp>
        <p:nvSpPr>
          <p:cNvPr id="12" name="Text Placeholder 4">
            <a:extLst>
              <a:ext uri="{FF2B5EF4-FFF2-40B4-BE49-F238E27FC236}">
                <a16:creationId xmlns:a16="http://schemas.microsoft.com/office/drawing/2014/main" id="{08D66764-94AE-18C4-F88C-B359A715DCE8}"/>
              </a:ext>
            </a:extLst>
          </p:cNvPr>
          <p:cNvSpPr>
            <a:spLocks noGrp="1"/>
          </p:cNvSpPr>
          <p:nvPr>
            <p:ph type="body" sz="quarter" idx="10"/>
          </p:nvPr>
        </p:nvSpPr>
        <p:spPr>
          <a:xfrm>
            <a:off x="6706286" y="2108200"/>
            <a:ext cx="4530651" cy="2940946"/>
          </a:xfrm>
        </p:spPr>
        <p:txBody>
          <a:bodyPr/>
          <a:lstStyle/>
          <a:p>
            <a:r>
              <a:rPr lang="en-GB" dirty="0"/>
              <a:t>Connecting Renewables into the National Grid is becoming increasingly difficult in some areas due to the need for Grid updates. </a:t>
            </a:r>
          </a:p>
          <a:p>
            <a:endParaRPr lang="en-GB" dirty="0"/>
          </a:p>
          <a:p>
            <a:endParaRPr lang="en-GB" dirty="0"/>
          </a:p>
          <a:p>
            <a:endParaRPr lang="en-GB" dirty="0"/>
          </a:p>
        </p:txBody>
      </p:sp>
      <p:pic>
        <p:nvPicPr>
          <p:cNvPr id="2" name="Picture 2" descr="Electricity substation, UK">
            <a:extLst>
              <a:ext uri="{FF2B5EF4-FFF2-40B4-BE49-F238E27FC236}">
                <a16:creationId xmlns:a16="http://schemas.microsoft.com/office/drawing/2014/main" id="{8268235A-3791-DA46-8FC9-B30EF2D0ED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353" y="1847088"/>
            <a:ext cx="4896612" cy="3264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4677775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A20B694-9132-AE65-9E11-5E7300343443}"/>
              </a:ext>
            </a:extLst>
          </p:cNvPr>
          <p:cNvSpPr>
            <a:spLocks noGrp="1"/>
          </p:cNvSpPr>
          <p:nvPr>
            <p:ph type="title"/>
          </p:nvPr>
        </p:nvSpPr>
        <p:spPr/>
        <p:txBody>
          <a:bodyPr/>
          <a:lstStyle/>
          <a:p>
            <a:r>
              <a:rPr lang="en-GB" dirty="0"/>
              <a:t>Smart buildings</a:t>
            </a:r>
          </a:p>
        </p:txBody>
      </p:sp>
      <p:pic>
        <p:nvPicPr>
          <p:cNvPr id="8194" name="Picture 2" descr="Modern smart home management system using augmented reality. Smart building. Abstract visualization colorful background New age concept with Empty copy space for presentation banner. ">
            <a:extLst>
              <a:ext uri="{FF2B5EF4-FFF2-40B4-BE49-F238E27FC236}">
                <a16:creationId xmlns:a16="http://schemas.microsoft.com/office/drawing/2014/main" id="{D3AD1256-6BCF-CEA6-EEBF-3B49CC649CE2}"/>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a:stretch>
            <a:fillRect/>
          </a:stretch>
        </p:blipFill>
        <p:spPr bwMode="auto">
          <a:xfrm>
            <a:off x="0" y="0"/>
            <a:ext cx="12280900" cy="6870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00768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EC5BAE8E-8C78-41DA-6C99-89616316858F}"/>
              </a:ext>
            </a:extLst>
          </p:cNvPr>
          <p:cNvSpPr>
            <a:spLocks noGrp="1"/>
          </p:cNvSpPr>
          <p:nvPr>
            <p:ph type="body" sz="quarter" idx="10"/>
          </p:nvPr>
        </p:nvSpPr>
        <p:spPr>
          <a:xfrm>
            <a:off x="343353" y="1905000"/>
            <a:ext cx="11513685" cy="4332288"/>
          </a:xfrm>
        </p:spPr>
        <p:txBody>
          <a:bodyPr/>
          <a:lstStyle/>
          <a:p>
            <a:r>
              <a:rPr lang="en-GB" b="0" i="0" dirty="0">
                <a:solidFill>
                  <a:srgbClr val="0D0D0D"/>
                </a:solidFill>
                <a:effectLst/>
                <a:latin typeface="Söhne"/>
              </a:rPr>
              <a:t>A smart buildings </a:t>
            </a:r>
            <a:r>
              <a:rPr lang="en-GB" dirty="0">
                <a:solidFill>
                  <a:srgbClr val="0D0D0D"/>
                </a:solidFill>
                <a:latin typeface="Söhne"/>
              </a:rPr>
              <a:t>are a buildings/facilities which are </a:t>
            </a:r>
            <a:r>
              <a:rPr lang="en-GB" b="0" i="0" dirty="0">
                <a:solidFill>
                  <a:srgbClr val="0D0D0D"/>
                </a:solidFill>
                <a:effectLst/>
                <a:latin typeface="Söhne"/>
              </a:rPr>
              <a:t>equipped with various interconnected technologies and systems designed to enhance its efficiency, functionality, and </a:t>
            </a:r>
            <a:r>
              <a:rPr lang="en-GB" b="1" i="0" dirty="0">
                <a:solidFill>
                  <a:srgbClr val="0D0D0D"/>
                </a:solidFill>
                <a:effectLst/>
                <a:latin typeface="Söhne"/>
              </a:rPr>
              <a:t>sustainability.</a:t>
            </a:r>
          </a:p>
          <a:p>
            <a:endParaRPr lang="en-GB" b="1" dirty="0">
              <a:solidFill>
                <a:srgbClr val="0D0D0D"/>
              </a:solidFill>
              <a:latin typeface="Söhne"/>
            </a:endParaRPr>
          </a:p>
          <a:p>
            <a:r>
              <a:rPr lang="en-GB" b="1" dirty="0">
                <a:solidFill>
                  <a:srgbClr val="FF0000"/>
                </a:solidFill>
                <a:latin typeface="Söhne"/>
              </a:rPr>
              <a:t>As a group </a:t>
            </a:r>
            <a:r>
              <a:rPr lang="en-GB" b="1" i="0" dirty="0">
                <a:solidFill>
                  <a:srgbClr val="FF0000"/>
                </a:solidFill>
                <a:effectLst/>
                <a:latin typeface="Söhne"/>
              </a:rPr>
              <a:t> “Smart Buildings” are yet to be defined officially however, we should be striving towards efficiency of all system with a sustainable mindset! </a:t>
            </a:r>
          </a:p>
          <a:p>
            <a:endParaRPr lang="en-GB" b="1" dirty="0">
              <a:solidFill>
                <a:srgbClr val="0D0D0D"/>
              </a:solidFill>
              <a:latin typeface="Söhne"/>
            </a:endParaRPr>
          </a:p>
          <a:p>
            <a:endParaRPr lang="en-GB" dirty="0"/>
          </a:p>
        </p:txBody>
      </p:sp>
      <p:sp>
        <p:nvSpPr>
          <p:cNvPr id="3" name="Title 2">
            <a:extLst>
              <a:ext uri="{FF2B5EF4-FFF2-40B4-BE49-F238E27FC236}">
                <a16:creationId xmlns:a16="http://schemas.microsoft.com/office/drawing/2014/main" id="{3534E68E-0835-6557-D5EF-B2EADCE2CE37}"/>
              </a:ext>
            </a:extLst>
          </p:cNvPr>
          <p:cNvSpPr>
            <a:spLocks noGrp="1"/>
          </p:cNvSpPr>
          <p:nvPr>
            <p:ph type="title"/>
          </p:nvPr>
        </p:nvSpPr>
        <p:spPr/>
        <p:txBody>
          <a:bodyPr/>
          <a:lstStyle/>
          <a:p>
            <a:r>
              <a:rPr lang="en-GB" dirty="0"/>
              <a:t>What is a Smart Building</a:t>
            </a:r>
          </a:p>
        </p:txBody>
      </p:sp>
    </p:spTree>
    <p:extLst>
      <p:ext uri="{BB962C8B-B14F-4D97-AF65-F5344CB8AC3E}">
        <p14:creationId xmlns:p14="http://schemas.microsoft.com/office/powerpoint/2010/main" val="41579691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4">
            <a:extLst>
              <a:ext uri="{FF2B5EF4-FFF2-40B4-BE49-F238E27FC236}">
                <a16:creationId xmlns:a16="http://schemas.microsoft.com/office/drawing/2014/main" id="{F2D4AD1B-109B-4605-9B27-C15EC02D50C6}"/>
              </a:ext>
            </a:extLst>
          </p:cNvPr>
          <p:cNvSpPr>
            <a:spLocks noGrp="1"/>
          </p:cNvSpPr>
          <p:nvPr>
            <p:ph type="title"/>
          </p:nvPr>
        </p:nvSpPr>
        <p:spPr/>
        <p:txBody>
          <a:bodyPr/>
          <a:lstStyle/>
          <a:p>
            <a:r>
              <a:rPr lang="en-GB" dirty="0"/>
              <a:t>Diageo</a:t>
            </a:r>
          </a:p>
        </p:txBody>
      </p:sp>
      <p:sp>
        <p:nvSpPr>
          <p:cNvPr id="21" name="Text Placeholder 20">
            <a:extLst>
              <a:ext uri="{FF2B5EF4-FFF2-40B4-BE49-F238E27FC236}">
                <a16:creationId xmlns:a16="http://schemas.microsoft.com/office/drawing/2014/main" id="{65DF5FEC-AAF8-49E1-AD17-A32C61F0AF63}"/>
              </a:ext>
            </a:extLst>
          </p:cNvPr>
          <p:cNvSpPr>
            <a:spLocks noGrp="1"/>
          </p:cNvSpPr>
          <p:nvPr>
            <p:ph type="body" sz="quarter" idx="11"/>
          </p:nvPr>
        </p:nvSpPr>
        <p:spPr>
          <a:xfrm>
            <a:off x="9178925" y="1172738"/>
            <a:ext cx="2738755" cy="5064550"/>
          </a:xfrm>
        </p:spPr>
        <p:txBody>
          <a:bodyPr/>
          <a:lstStyle/>
          <a:p>
            <a:r>
              <a:rPr lang="en-GB" dirty="0"/>
              <a:t>In 2023, Diageo moved into their new London office, designed by Cundall. The space is not only award-winning, but also sustainable, flexible, inclusive, and healthy. Cundall enhanced the ventilation systems and deployed environmental space monitoring sensors and SMART technologies to help achieve the environmental quality such a progressive space requires. A dedicated wellness floor at the top of the building and a staff bar and shop at the ground level are just some of the facilities included in the design. The project won the Fit Out of Workplace of the Year in October at the National British Council of Offices Awards (BCO). </a:t>
            </a:r>
          </a:p>
          <a:p>
            <a:endParaRPr lang="en-GB" dirty="0"/>
          </a:p>
          <a:p>
            <a:r>
              <a:rPr lang="en-GB" dirty="0"/>
              <a:t>Location: London, UK</a:t>
            </a:r>
          </a:p>
          <a:p>
            <a:r>
              <a:rPr lang="en-GB" dirty="0"/>
              <a:t>Sector: Global Corporate Real Estate</a:t>
            </a:r>
          </a:p>
          <a:p>
            <a:r>
              <a:rPr lang="en-GB" dirty="0"/>
              <a:t>Architect: MCM</a:t>
            </a:r>
          </a:p>
          <a:p>
            <a:r>
              <a:rPr lang="en-GB" dirty="0"/>
              <a:t>Awards: </a:t>
            </a:r>
            <a:r>
              <a:rPr lang="en-GB" sz="1200" dirty="0"/>
              <a:t>Fit Out of the Year 2023</a:t>
            </a:r>
          </a:p>
          <a:p>
            <a:r>
              <a:rPr lang="en-GB" sz="1200" dirty="0"/>
              <a:t>BCO London / South East awards</a:t>
            </a:r>
            <a:endParaRPr lang="en-GB" dirty="0"/>
          </a:p>
        </p:txBody>
      </p:sp>
      <p:sp>
        <p:nvSpPr>
          <p:cNvPr id="22" name="Text Placeholder 21">
            <a:extLst>
              <a:ext uri="{FF2B5EF4-FFF2-40B4-BE49-F238E27FC236}">
                <a16:creationId xmlns:a16="http://schemas.microsoft.com/office/drawing/2014/main" id="{EE59AD5D-2E78-4447-BD58-EC4187006FD5}"/>
              </a:ext>
            </a:extLst>
          </p:cNvPr>
          <p:cNvSpPr>
            <a:spLocks noGrp="1"/>
          </p:cNvSpPr>
          <p:nvPr>
            <p:ph type="body" sz="quarter" idx="13"/>
          </p:nvPr>
        </p:nvSpPr>
        <p:spPr/>
        <p:txBody>
          <a:bodyPr/>
          <a:lstStyle/>
          <a:p>
            <a:r>
              <a:rPr lang="en-GB" dirty="0">
                <a:solidFill>
                  <a:schemeClr val="bg1"/>
                </a:solidFill>
              </a:rPr>
              <a:t>© Philip Vile</a:t>
            </a:r>
          </a:p>
        </p:txBody>
      </p:sp>
      <p:pic>
        <p:nvPicPr>
          <p:cNvPr id="7" name="Picture Placeholder 6">
            <a:extLst>
              <a:ext uri="{FF2B5EF4-FFF2-40B4-BE49-F238E27FC236}">
                <a16:creationId xmlns:a16="http://schemas.microsoft.com/office/drawing/2014/main" id="{58AC3BCC-4316-2E36-E146-04E5715F4A4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2250" b="2250"/>
          <a:stretch>
            <a:fillRect/>
          </a:stretch>
        </p:blipFill>
        <p:spPr/>
      </p:pic>
    </p:spTree>
    <p:extLst>
      <p:ext uri="{BB962C8B-B14F-4D97-AF65-F5344CB8AC3E}">
        <p14:creationId xmlns:p14="http://schemas.microsoft.com/office/powerpoint/2010/main" val="38954326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Additional Regulations</a:t>
            </a:r>
          </a:p>
        </p:txBody>
      </p:sp>
      <p:sp>
        <p:nvSpPr>
          <p:cNvPr id="10" name="Text Placeholder 4">
            <a:extLst>
              <a:ext uri="{FF2B5EF4-FFF2-40B4-BE49-F238E27FC236}">
                <a16:creationId xmlns:a16="http://schemas.microsoft.com/office/drawing/2014/main" id="{D0E44D04-FF18-6377-E84D-A682F5732C24}"/>
              </a:ext>
            </a:extLst>
          </p:cNvPr>
          <p:cNvSpPr>
            <a:spLocks noGrp="1"/>
          </p:cNvSpPr>
          <p:nvPr>
            <p:ph type="body" sz="quarter" idx="10"/>
          </p:nvPr>
        </p:nvSpPr>
        <p:spPr>
          <a:xfrm>
            <a:off x="6722566" y="1642926"/>
            <a:ext cx="4530651" cy="1341675"/>
          </a:xfrm>
        </p:spPr>
        <p:txBody>
          <a:bodyPr/>
          <a:lstStyle/>
          <a:p>
            <a:pPr algn="l"/>
            <a:r>
              <a:rPr lang="en-GB" b="0" i="0" dirty="0">
                <a:solidFill>
                  <a:srgbClr val="000000"/>
                </a:solidFill>
                <a:effectLst/>
                <a:latin typeface="Europa"/>
              </a:rPr>
              <a:t>Part L utilises PV in the notional building so </a:t>
            </a:r>
            <a:r>
              <a:rPr lang="en-GB" b="0" i="0" dirty="0" err="1">
                <a:solidFill>
                  <a:srgbClr val="000000"/>
                </a:solidFill>
                <a:effectLst/>
                <a:latin typeface="Europa"/>
              </a:rPr>
              <a:t>its</a:t>
            </a:r>
            <a:r>
              <a:rPr lang="en-GB" b="0" i="0" dirty="0">
                <a:solidFill>
                  <a:srgbClr val="000000"/>
                </a:solidFill>
                <a:effectLst/>
                <a:latin typeface="Europa"/>
              </a:rPr>
              <a:t> becoming increasingly difficult to remove PV from any building scheme. </a:t>
            </a:r>
          </a:p>
        </p:txBody>
      </p:sp>
      <p:pic>
        <p:nvPicPr>
          <p:cNvPr id="3" name="Picture 2">
            <a:extLst>
              <a:ext uri="{FF2B5EF4-FFF2-40B4-BE49-F238E27FC236}">
                <a16:creationId xmlns:a16="http://schemas.microsoft.com/office/drawing/2014/main" id="{17D533D7-84AA-2819-BC6A-C23667E12690}"/>
              </a:ext>
            </a:extLst>
          </p:cNvPr>
          <p:cNvPicPr>
            <a:picLocks noChangeAspect="1"/>
          </p:cNvPicPr>
          <p:nvPr/>
        </p:nvPicPr>
        <p:blipFill>
          <a:blip r:embed="rId2"/>
          <a:stretch>
            <a:fillRect/>
          </a:stretch>
        </p:blipFill>
        <p:spPr>
          <a:xfrm>
            <a:off x="275273" y="1642926"/>
            <a:ext cx="6099402" cy="4479612"/>
          </a:xfrm>
          <a:prstGeom prst="rect">
            <a:avLst/>
          </a:prstGeom>
        </p:spPr>
      </p:pic>
    </p:spTree>
    <p:extLst>
      <p:ext uri="{BB962C8B-B14F-4D97-AF65-F5344CB8AC3E}">
        <p14:creationId xmlns:p14="http://schemas.microsoft.com/office/powerpoint/2010/main" val="15151824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Deep Dive into Lighting Control Lighting</a:t>
            </a:r>
          </a:p>
        </p:txBody>
      </p:sp>
      <p:pic>
        <p:nvPicPr>
          <p:cNvPr id="2050" name="Picture 2" descr="Principle diagram of control system DALI (Digital Addressable Lighting Interface).">
            <a:extLst>
              <a:ext uri="{FF2B5EF4-FFF2-40B4-BE49-F238E27FC236}">
                <a16:creationId xmlns:a16="http://schemas.microsoft.com/office/drawing/2014/main" id="{931401AD-A673-7113-4328-74F9CE3330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69" y="2082553"/>
            <a:ext cx="5796914" cy="2692893"/>
          </a:xfrm>
          <a:prstGeom prst="rect">
            <a:avLst/>
          </a:prstGeom>
          <a:noFill/>
          <a:extLst>
            <a:ext uri="{909E8E84-426E-40DD-AFC4-6F175D3DCCD1}">
              <a14:hiddenFill xmlns:a14="http://schemas.microsoft.com/office/drawing/2010/main">
                <a:solidFill>
                  <a:srgbClr val="FFFFFF"/>
                </a:solidFill>
              </a14:hiddenFill>
            </a:ext>
          </a:extLst>
        </p:spPr>
      </p:pic>
      <p:sp>
        <p:nvSpPr>
          <p:cNvPr id="10" name="Text Placeholder 4">
            <a:extLst>
              <a:ext uri="{FF2B5EF4-FFF2-40B4-BE49-F238E27FC236}">
                <a16:creationId xmlns:a16="http://schemas.microsoft.com/office/drawing/2014/main" id="{D0E44D04-FF18-6377-E84D-A682F5732C24}"/>
              </a:ext>
            </a:extLst>
          </p:cNvPr>
          <p:cNvSpPr>
            <a:spLocks noGrp="1"/>
          </p:cNvSpPr>
          <p:nvPr>
            <p:ph type="body" sz="quarter" idx="10"/>
          </p:nvPr>
        </p:nvSpPr>
        <p:spPr>
          <a:xfrm>
            <a:off x="6692448" y="1943001"/>
            <a:ext cx="4777466" cy="3165395"/>
          </a:xfrm>
        </p:spPr>
        <p:txBody>
          <a:bodyPr/>
          <a:lstStyle/>
          <a:p>
            <a:r>
              <a:rPr lang="en-GB" dirty="0"/>
              <a:t>Lighting control by Dali utilises Lighting control modules and key head end equipment. </a:t>
            </a:r>
          </a:p>
          <a:p>
            <a:endParaRPr lang="en-GB" dirty="0"/>
          </a:p>
          <a:p>
            <a:r>
              <a:rPr lang="en-GB" dirty="0"/>
              <a:t>Due to Part L, if a control system is not utilised, manual controls with Circuit metering is needed but not forgetting the 230V infrastructure </a:t>
            </a:r>
          </a:p>
        </p:txBody>
      </p:sp>
    </p:spTree>
    <p:extLst>
      <p:ext uri="{BB962C8B-B14F-4D97-AF65-F5344CB8AC3E}">
        <p14:creationId xmlns:p14="http://schemas.microsoft.com/office/powerpoint/2010/main" val="4191560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A6EC95D2-3329-4700-B5C5-ADCC3CCB0128}"/>
              </a:ext>
            </a:extLst>
          </p:cNvPr>
          <p:cNvSpPr>
            <a:spLocks noGrp="1"/>
          </p:cNvSpPr>
          <p:nvPr>
            <p:ph type="body" sz="quarter" idx="10"/>
          </p:nvPr>
        </p:nvSpPr>
        <p:spPr>
          <a:xfrm>
            <a:off x="343353" y="1207568"/>
            <a:ext cx="4530651" cy="5073262"/>
          </a:xfrm>
        </p:spPr>
        <p:txBody>
          <a:bodyPr/>
          <a:lstStyle/>
          <a:p>
            <a:r>
              <a:rPr lang="en-GB" dirty="0"/>
              <a:t>Full load Efficiencies hover at around 94%</a:t>
            </a:r>
          </a:p>
          <a:p>
            <a:endParaRPr lang="en-GB" dirty="0"/>
          </a:p>
          <a:p>
            <a:r>
              <a:rPr lang="en-GB" dirty="0"/>
              <a:t>Significant inefficiencies at low or no loads, resulting in millions of AC/DC power supplies in standby mode needlessly wasting power</a:t>
            </a:r>
          </a:p>
          <a:p>
            <a:endParaRPr lang="en-GB" dirty="0"/>
          </a:p>
          <a:p>
            <a:r>
              <a:rPr lang="en-GB" dirty="0"/>
              <a:t>100s of luminaires means 100W of power lost. </a:t>
            </a:r>
            <a:br>
              <a:rPr lang="en-GB" dirty="0"/>
            </a:br>
            <a:endParaRPr lang="en-GB" dirty="0"/>
          </a:p>
          <a:p>
            <a:r>
              <a:rPr lang="en-GB" dirty="0"/>
              <a:t>GE are working on "The creation of next generation true three-phase high power rectifiers providing greater than 96% efficiency. Current generation products are 91% and legacy products are 88%efficient" (Information and Communication Technology Portfolio Review, n.d.) [2]</a:t>
            </a:r>
          </a:p>
        </p:txBody>
      </p:sp>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Is AC/DC Conversion Efficient? </a:t>
            </a:r>
          </a:p>
        </p:txBody>
      </p:sp>
      <p:pic>
        <p:nvPicPr>
          <p:cNvPr id="2050" name="Picture 2" descr="Replacement Driver for LED Panel 40W 48W Long Life Lamp Company">
            <a:extLst>
              <a:ext uri="{FF2B5EF4-FFF2-40B4-BE49-F238E27FC236}">
                <a16:creationId xmlns:a16="http://schemas.microsoft.com/office/drawing/2014/main" id="{57E58F83-019E-C29F-690C-1A8021C641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630455"/>
            <a:ext cx="5318620" cy="3403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45407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A6EC95D2-3329-4700-B5C5-ADCC3CCB0128}"/>
              </a:ext>
            </a:extLst>
          </p:cNvPr>
          <p:cNvSpPr>
            <a:spLocks noGrp="1"/>
          </p:cNvSpPr>
          <p:nvPr>
            <p:ph type="body" sz="quarter" idx="10"/>
          </p:nvPr>
        </p:nvSpPr>
        <p:spPr>
          <a:xfrm>
            <a:off x="343353" y="1277237"/>
            <a:ext cx="10289813" cy="3425391"/>
          </a:xfrm>
        </p:spPr>
        <p:txBody>
          <a:bodyPr/>
          <a:lstStyle/>
          <a:p>
            <a:r>
              <a:rPr lang="en-GB" dirty="0"/>
              <a:t>100s of convertors around building with embodied carbon and low efficiencies creates </a:t>
            </a:r>
          </a:p>
          <a:p>
            <a:endParaRPr lang="en-GB" dirty="0"/>
          </a:p>
          <a:p>
            <a:pPr lvl="1"/>
            <a:r>
              <a:rPr lang="en-GB" dirty="0"/>
              <a:t>- Higer carbon </a:t>
            </a:r>
          </a:p>
          <a:p>
            <a:pPr lvl="1"/>
            <a:r>
              <a:rPr lang="en-GB" dirty="0"/>
              <a:t>- Lower efficiency</a:t>
            </a:r>
          </a:p>
          <a:p>
            <a:endParaRPr lang="en-GB" dirty="0"/>
          </a:p>
          <a:p>
            <a:r>
              <a:rPr lang="en-GB" dirty="0"/>
              <a:t>Surprisingly, the production of every 1kg of electronics results in the emission of almost 25 kg of carbon into the atmosphere!" (Maxey </a:t>
            </a:r>
            <a:r>
              <a:rPr lang="en-GB" dirty="0" err="1"/>
              <a:t>Moverley</a:t>
            </a:r>
            <a:r>
              <a:rPr lang="en-GB" dirty="0"/>
              <a:t>, n.d.) [3]</a:t>
            </a:r>
          </a:p>
          <a:p>
            <a:endParaRPr lang="en-GB" dirty="0"/>
          </a:p>
          <a:p>
            <a:r>
              <a:rPr lang="en-GB" dirty="0"/>
              <a:t>Non-linear loads like rectifiers introduce current harmonics into the power supply, impacting the broader building network. These harmonics can lead to increased maintenance costs, downtime, and, in extreme cases, equipment failure that often goes unnoticed until it occurs.</a:t>
            </a:r>
          </a:p>
          <a:p>
            <a:endParaRPr lang="en-GB" dirty="0"/>
          </a:p>
          <a:p>
            <a:endParaRPr lang="en-GB" dirty="0"/>
          </a:p>
          <a:p>
            <a:endParaRPr lang="en-GB" dirty="0"/>
          </a:p>
          <a:p>
            <a:endParaRPr lang="en-GB" dirty="0"/>
          </a:p>
          <a:p>
            <a:endParaRPr lang="en-GB" dirty="0"/>
          </a:p>
        </p:txBody>
      </p:sp>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Is AC/DC Conversion Efficient? </a:t>
            </a:r>
          </a:p>
        </p:txBody>
      </p:sp>
    </p:spTree>
    <p:extLst>
      <p:ext uri="{BB962C8B-B14F-4D97-AF65-F5344CB8AC3E}">
        <p14:creationId xmlns:p14="http://schemas.microsoft.com/office/powerpoint/2010/main" val="298435507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FC0823A8-AEF6-615C-58C9-423CDEBDD8E6}"/>
              </a:ext>
            </a:extLst>
          </p:cNvPr>
          <p:cNvSpPr>
            <a:spLocks noGrp="1"/>
          </p:cNvSpPr>
          <p:nvPr>
            <p:ph type="body" sz="quarter" idx="10"/>
          </p:nvPr>
        </p:nvSpPr>
        <p:spPr>
          <a:xfrm>
            <a:off x="5397500" y="986425"/>
            <a:ext cx="6446838" cy="5073262"/>
          </a:xfrm>
        </p:spPr>
        <p:txBody>
          <a:bodyPr/>
          <a:lstStyle/>
          <a:p>
            <a:r>
              <a:rPr lang="en-GB" dirty="0"/>
              <a:t>Heavy LV “AC” distribution panels / distribution boards and other LV installation equipment.  </a:t>
            </a:r>
          </a:p>
          <a:p>
            <a:endParaRPr lang="en-GB" dirty="0"/>
          </a:p>
          <a:p>
            <a:r>
              <a:rPr lang="en-GB" dirty="0"/>
              <a:t>Mandated regulations on install and operation</a:t>
            </a:r>
          </a:p>
          <a:p>
            <a:endParaRPr lang="en-GB" dirty="0"/>
          </a:p>
          <a:p>
            <a:r>
              <a:rPr lang="en-GB" dirty="0"/>
              <a:t>Unsafe and risks to the installer and operator</a:t>
            </a:r>
          </a:p>
          <a:p>
            <a:endParaRPr lang="en-GB" dirty="0"/>
          </a:p>
          <a:p>
            <a:r>
              <a:rPr lang="en-GB" dirty="0"/>
              <a:t>Larger cables (more copper) </a:t>
            </a:r>
          </a:p>
          <a:p>
            <a:endParaRPr lang="en-GB" dirty="0"/>
          </a:p>
          <a:p>
            <a:r>
              <a:rPr lang="en-GB" dirty="0"/>
              <a:t>Lower efficiency</a:t>
            </a:r>
          </a:p>
          <a:p>
            <a:endParaRPr lang="en-GB" dirty="0"/>
          </a:p>
          <a:p>
            <a:r>
              <a:rPr lang="en-GB" dirty="0"/>
              <a:t>Lots of convertors required </a:t>
            </a:r>
          </a:p>
          <a:p>
            <a:endParaRPr lang="en-GB" dirty="0"/>
          </a:p>
          <a:p>
            <a:r>
              <a:rPr lang="en-GB" dirty="0"/>
              <a:t>Heat dissipation spread throughout the building</a:t>
            </a:r>
          </a:p>
          <a:p>
            <a:endParaRPr lang="en-GB" dirty="0"/>
          </a:p>
          <a:p>
            <a:endParaRPr lang="en-GB" dirty="0"/>
          </a:p>
          <a:p>
            <a:endParaRPr lang="en-GB" dirty="0"/>
          </a:p>
          <a:p>
            <a:endParaRPr lang="en-GB" dirty="0"/>
          </a:p>
        </p:txBody>
      </p:sp>
      <p:sp>
        <p:nvSpPr>
          <p:cNvPr id="3" name="Title 2">
            <a:extLst>
              <a:ext uri="{FF2B5EF4-FFF2-40B4-BE49-F238E27FC236}">
                <a16:creationId xmlns:a16="http://schemas.microsoft.com/office/drawing/2014/main" id="{A672DE7E-9F4E-AD1A-F800-0C48166A8637}"/>
              </a:ext>
            </a:extLst>
          </p:cNvPr>
          <p:cNvSpPr>
            <a:spLocks noGrp="1"/>
          </p:cNvSpPr>
          <p:nvPr>
            <p:ph type="title"/>
          </p:nvPr>
        </p:nvSpPr>
        <p:spPr/>
        <p:txBody>
          <a:bodyPr/>
          <a:lstStyle/>
          <a:p>
            <a:r>
              <a:rPr lang="en-GB" dirty="0"/>
              <a:t>Current Building Design</a:t>
            </a:r>
          </a:p>
        </p:txBody>
      </p:sp>
      <p:pic>
        <p:nvPicPr>
          <p:cNvPr id="4" name="Picture 4" descr="Schneider Electric KQ 18-Way Non-Metered 3-Phase Type B Loadcentre Distribution Board">
            <a:extLst>
              <a:ext uri="{FF2B5EF4-FFF2-40B4-BE49-F238E27FC236}">
                <a16:creationId xmlns:a16="http://schemas.microsoft.com/office/drawing/2014/main" id="{19212356-4726-2C21-CF1F-A7FFA56E1F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820" y="2299094"/>
            <a:ext cx="2447925" cy="24479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823970F-9387-E338-8350-120BCB97383B}"/>
              </a:ext>
            </a:extLst>
          </p:cNvPr>
          <p:cNvPicPr>
            <a:picLocks noChangeAspect="1"/>
          </p:cNvPicPr>
          <p:nvPr/>
        </p:nvPicPr>
        <p:blipFill>
          <a:blip r:embed="rId3"/>
          <a:stretch>
            <a:fillRect/>
          </a:stretch>
        </p:blipFill>
        <p:spPr>
          <a:xfrm>
            <a:off x="3162396" y="2363716"/>
            <a:ext cx="1601558" cy="1931965"/>
          </a:xfrm>
          <a:prstGeom prst="rect">
            <a:avLst/>
          </a:prstGeom>
        </p:spPr>
      </p:pic>
    </p:spTree>
    <p:extLst>
      <p:ext uri="{BB962C8B-B14F-4D97-AF65-F5344CB8AC3E}">
        <p14:creationId xmlns:p14="http://schemas.microsoft.com/office/powerpoint/2010/main" val="17426243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15">
            <a:extLst>
              <a:ext uri="{FF2B5EF4-FFF2-40B4-BE49-F238E27FC236}">
                <a16:creationId xmlns:a16="http://schemas.microsoft.com/office/drawing/2014/main" id="{2DA4E013-0731-A594-415B-702D3A60CBA6}"/>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l="1083" t="11861" r="6849" b="19127"/>
          <a:stretch/>
        </p:blipFill>
        <p:spPr>
          <a:xfrm>
            <a:off x="0" y="0"/>
            <a:ext cx="12192000" cy="6858000"/>
          </a:xfrm>
        </p:spPr>
      </p:pic>
      <p:sp>
        <p:nvSpPr>
          <p:cNvPr id="9" name="Text Placeholder 8">
            <a:extLst>
              <a:ext uri="{FF2B5EF4-FFF2-40B4-BE49-F238E27FC236}">
                <a16:creationId xmlns:a16="http://schemas.microsoft.com/office/drawing/2014/main" id="{CA21B659-8232-47AD-8C0E-7EAE93204159}"/>
              </a:ext>
            </a:extLst>
          </p:cNvPr>
          <p:cNvSpPr>
            <a:spLocks noGrp="1"/>
          </p:cNvSpPr>
          <p:nvPr>
            <p:ph type="body" sz="quarter" idx="12"/>
          </p:nvPr>
        </p:nvSpPr>
        <p:spPr/>
        <p:txBody>
          <a:bodyPr/>
          <a:lstStyle/>
          <a:p>
            <a:endParaRPr lang="en-GB"/>
          </a:p>
        </p:txBody>
      </p:sp>
      <p:sp>
        <p:nvSpPr>
          <p:cNvPr id="5" name="Title 4">
            <a:extLst>
              <a:ext uri="{FF2B5EF4-FFF2-40B4-BE49-F238E27FC236}">
                <a16:creationId xmlns:a16="http://schemas.microsoft.com/office/drawing/2014/main" id="{90140989-9335-42A4-BF39-5C7E5B0B747A}"/>
              </a:ext>
            </a:extLst>
          </p:cNvPr>
          <p:cNvSpPr>
            <a:spLocks noGrp="1"/>
          </p:cNvSpPr>
          <p:nvPr>
            <p:ph type="title"/>
          </p:nvPr>
        </p:nvSpPr>
        <p:spPr>
          <a:xfrm>
            <a:off x="1054963" y="1365391"/>
            <a:ext cx="11224760" cy="521009"/>
          </a:xfrm>
        </p:spPr>
        <p:txBody>
          <a:bodyPr/>
          <a:lstStyle/>
          <a:p>
            <a:r>
              <a:rPr lang="en-GB" b="1" dirty="0"/>
              <a:t>SAFETY </a:t>
            </a:r>
          </a:p>
        </p:txBody>
      </p:sp>
      <p:pic>
        <p:nvPicPr>
          <p:cNvPr id="6" name="Picture 5" descr="A picture containing drawing, light&#10;&#10;Description automatically generated">
            <a:hlinkClick r:id="" action="ppaction://noaction"/>
            <a:extLst>
              <a:ext uri="{FF2B5EF4-FFF2-40B4-BE49-F238E27FC236}">
                <a16:creationId xmlns:a16="http://schemas.microsoft.com/office/drawing/2014/main" id="{CF6784CF-B7D2-436E-84AB-DAB7F2A2E2B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735630" y="387934"/>
            <a:ext cx="234696" cy="234696"/>
          </a:xfrm>
          <a:prstGeom prst="rect">
            <a:avLst/>
          </a:prstGeom>
        </p:spPr>
      </p:pic>
      <p:sp>
        <p:nvSpPr>
          <p:cNvPr id="3" name="Title 4">
            <a:extLst>
              <a:ext uri="{FF2B5EF4-FFF2-40B4-BE49-F238E27FC236}">
                <a16:creationId xmlns:a16="http://schemas.microsoft.com/office/drawing/2014/main" id="{83E46624-15B6-AD5C-7218-71392F9ECF91}"/>
              </a:ext>
            </a:extLst>
          </p:cNvPr>
          <p:cNvSpPr txBox="1">
            <a:spLocks/>
          </p:cNvSpPr>
          <p:nvPr/>
        </p:nvSpPr>
        <p:spPr>
          <a:xfrm>
            <a:off x="4598621" y="3038242"/>
            <a:ext cx="11224760" cy="521009"/>
          </a:xfrm>
          <a:prstGeom prst="rect">
            <a:avLst/>
          </a:prstGeom>
        </p:spPr>
        <p:txBody>
          <a:bodyPr lIns="0" tIns="72000" rIns="180000" bIns="72000"/>
          <a:lstStyle>
            <a:lvl1pPr algn="l" defTabSz="914400" rtl="0" eaLnBrk="1" latinLnBrk="0" hangingPunct="1">
              <a:spcBef>
                <a:spcPct val="0"/>
              </a:spcBef>
              <a:buNone/>
              <a:defRPr lang="en-GB" sz="2800" kern="1200" dirty="0">
                <a:solidFill>
                  <a:schemeClr val="bg1"/>
                </a:solidFill>
                <a:latin typeface="Arial" charset="0"/>
                <a:ea typeface="+mn-ea"/>
                <a:cs typeface="+mn-cs"/>
              </a:defRPr>
            </a:lvl1pPr>
          </a:lstStyle>
          <a:p>
            <a:r>
              <a:rPr lang="en-GB" b="1" dirty="0"/>
              <a:t>CARBON</a:t>
            </a:r>
          </a:p>
        </p:txBody>
      </p:sp>
      <p:sp>
        <p:nvSpPr>
          <p:cNvPr id="7" name="Title 4">
            <a:extLst>
              <a:ext uri="{FF2B5EF4-FFF2-40B4-BE49-F238E27FC236}">
                <a16:creationId xmlns:a16="http://schemas.microsoft.com/office/drawing/2014/main" id="{83EA5B22-5F4F-A6EC-2D54-95B3F9260ECA}"/>
              </a:ext>
            </a:extLst>
          </p:cNvPr>
          <p:cNvSpPr txBox="1">
            <a:spLocks/>
          </p:cNvSpPr>
          <p:nvPr/>
        </p:nvSpPr>
        <p:spPr>
          <a:xfrm>
            <a:off x="9349846" y="5232104"/>
            <a:ext cx="11224760" cy="521009"/>
          </a:xfrm>
          <a:prstGeom prst="rect">
            <a:avLst/>
          </a:prstGeom>
        </p:spPr>
        <p:txBody>
          <a:bodyPr lIns="0" tIns="72000" rIns="180000" bIns="72000"/>
          <a:lstStyle>
            <a:lvl1pPr algn="l" defTabSz="914400" rtl="0" eaLnBrk="1" latinLnBrk="0" hangingPunct="1">
              <a:spcBef>
                <a:spcPct val="0"/>
              </a:spcBef>
              <a:buNone/>
              <a:defRPr lang="en-GB" sz="2800" kern="1200" dirty="0">
                <a:solidFill>
                  <a:schemeClr val="bg1"/>
                </a:solidFill>
                <a:latin typeface="Arial" charset="0"/>
                <a:ea typeface="+mn-ea"/>
                <a:cs typeface="+mn-cs"/>
              </a:defRPr>
            </a:lvl1pPr>
          </a:lstStyle>
          <a:p>
            <a:r>
              <a:rPr lang="en-GB" b="1" dirty="0"/>
              <a:t>COST</a:t>
            </a:r>
          </a:p>
        </p:txBody>
      </p:sp>
    </p:spTree>
    <p:extLst>
      <p:ext uri="{BB962C8B-B14F-4D97-AF65-F5344CB8AC3E}">
        <p14:creationId xmlns:p14="http://schemas.microsoft.com/office/powerpoint/2010/main" val="37846357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Summary</a:t>
            </a:r>
          </a:p>
        </p:txBody>
      </p:sp>
      <p:sp>
        <p:nvSpPr>
          <p:cNvPr id="10" name="Text Placeholder 4">
            <a:extLst>
              <a:ext uri="{FF2B5EF4-FFF2-40B4-BE49-F238E27FC236}">
                <a16:creationId xmlns:a16="http://schemas.microsoft.com/office/drawing/2014/main" id="{D0E44D04-FF18-6377-E84D-A682F5732C24}"/>
              </a:ext>
            </a:extLst>
          </p:cNvPr>
          <p:cNvSpPr>
            <a:spLocks noGrp="1"/>
          </p:cNvSpPr>
          <p:nvPr>
            <p:ph type="body" sz="quarter" idx="10"/>
          </p:nvPr>
        </p:nvSpPr>
        <p:spPr>
          <a:xfrm>
            <a:off x="343353" y="1659249"/>
            <a:ext cx="7544252" cy="3165395"/>
          </a:xfrm>
        </p:spPr>
        <p:txBody>
          <a:bodyPr/>
          <a:lstStyle/>
          <a:p>
            <a:pPr marL="285750" indent="-285750">
              <a:buFont typeface="Arial" panose="020B0604020202020204" pitchFamily="34" charset="0"/>
              <a:buChar char="•"/>
            </a:pPr>
            <a:r>
              <a:rPr lang="en-GB" sz="2000" dirty="0"/>
              <a:t>Smart Buildings are rising</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Connectivity of building appliances</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Lower carbon technologies</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Operational efficiency (lower energy bills) </a:t>
            </a:r>
          </a:p>
          <a:p>
            <a:pPr marL="285750" indent="-285750">
              <a:buFont typeface="Arial" panose="020B0604020202020204" pitchFamily="34" charset="0"/>
              <a:buChar char="•"/>
            </a:pPr>
            <a:endParaRPr lang="en-GB" sz="2000" dirty="0"/>
          </a:p>
          <a:p>
            <a:pPr marL="285750" indent="-285750">
              <a:buFont typeface="Arial" panose="020B0604020202020204" pitchFamily="34" charset="0"/>
              <a:buChar char="•"/>
            </a:pPr>
            <a:r>
              <a:rPr lang="en-GB" sz="2000" dirty="0"/>
              <a:t>Capital and operational cost reductions</a:t>
            </a:r>
          </a:p>
          <a:p>
            <a:endParaRPr lang="en-GB" dirty="0"/>
          </a:p>
          <a:p>
            <a:endParaRPr lang="en-GB" dirty="0"/>
          </a:p>
        </p:txBody>
      </p:sp>
      <p:pic>
        <p:nvPicPr>
          <p:cNvPr id="10242" name="Picture 2" descr="Shortcut Exponential growth or compound interest, investment fast track into staircase, wealth or earning rising up graph increasing profit financial concept.">
            <a:extLst>
              <a:ext uri="{FF2B5EF4-FFF2-40B4-BE49-F238E27FC236}">
                <a16:creationId xmlns:a16="http://schemas.microsoft.com/office/drawing/2014/main" id="{07524CB9-66F3-6AB3-8DA0-5A249C8564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45054" y="1426299"/>
            <a:ext cx="5446946" cy="36312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74928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A6EC95D2-3329-4700-B5C5-ADCC3CCB0128}"/>
              </a:ext>
            </a:extLst>
          </p:cNvPr>
          <p:cNvSpPr>
            <a:spLocks noGrp="1"/>
          </p:cNvSpPr>
          <p:nvPr>
            <p:ph type="body" sz="quarter" idx="10"/>
          </p:nvPr>
        </p:nvSpPr>
        <p:spPr/>
        <p:txBody>
          <a:bodyPr/>
          <a:lstStyle/>
          <a:p>
            <a:endParaRPr lang="en-GB" dirty="0"/>
          </a:p>
        </p:txBody>
      </p:sp>
      <p:pic>
        <p:nvPicPr>
          <p:cNvPr id="1028" name="Picture 4" descr="Why Tesla vs Edison Taught Us Everything We Need to Know About Business">
            <a:extLst>
              <a:ext uri="{FF2B5EF4-FFF2-40B4-BE49-F238E27FC236}">
                <a16:creationId xmlns:a16="http://schemas.microsoft.com/office/drawing/2014/main" id="{85EBFDA6-EE16-3674-E1BE-5BD4E71B10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585358"/>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47A4789-73CA-4E42-1AE5-95EC9D8B3EE9}"/>
              </a:ext>
            </a:extLst>
          </p:cNvPr>
          <p:cNvSpPr txBox="1"/>
          <p:nvPr/>
        </p:nvSpPr>
        <p:spPr>
          <a:xfrm>
            <a:off x="200740" y="6597941"/>
            <a:ext cx="4153146" cy="215444"/>
          </a:xfrm>
          <a:prstGeom prst="rect">
            <a:avLst/>
          </a:prstGeom>
          <a:noFill/>
        </p:spPr>
        <p:txBody>
          <a:bodyPr wrap="square" rtlCol="0">
            <a:spAutoFit/>
          </a:bodyPr>
          <a:lstStyle/>
          <a:p>
            <a:r>
              <a:rPr lang="en-GB" sz="800" dirty="0"/>
              <a:t>[1] - How History Works, 2023</a:t>
            </a:r>
          </a:p>
        </p:txBody>
      </p:sp>
    </p:spTree>
    <p:extLst>
      <p:ext uri="{BB962C8B-B14F-4D97-AF65-F5344CB8AC3E}">
        <p14:creationId xmlns:p14="http://schemas.microsoft.com/office/powerpoint/2010/main" val="12458798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POE / DC</a:t>
            </a:r>
          </a:p>
        </p:txBody>
      </p:sp>
      <p:pic>
        <p:nvPicPr>
          <p:cNvPr id="11" name="Picture 10">
            <a:extLst>
              <a:ext uri="{FF2B5EF4-FFF2-40B4-BE49-F238E27FC236}">
                <a16:creationId xmlns:a16="http://schemas.microsoft.com/office/drawing/2014/main" id="{55C88FE0-F7B3-FD75-6877-283AEE6F9E9D}"/>
              </a:ext>
            </a:extLst>
          </p:cNvPr>
          <p:cNvPicPr>
            <a:picLocks noChangeAspect="1"/>
          </p:cNvPicPr>
          <p:nvPr/>
        </p:nvPicPr>
        <p:blipFill>
          <a:blip r:embed="rId2"/>
          <a:stretch>
            <a:fillRect/>
          </a:stretch>
        </p:blipFill>
        <p:spPr>
          <a:xfrm>
            <a:off x="5786721" y="2212942"/>
            <a:ext cx="5781392" cy="3059320"/>
          </a:xfrm>
          <a:prstGeom prst="rect">
            <a:avLst/>
          </a:prstGeom>
        </p:spPr>
      </p:pic>
      <p:sp>
        <p:nvSpPr>
          <p:cNvPr id="12" name="Text Placeholder 4">
            <a:extLst>
              <a:ext uri="{FF2B5EF4-FFF2-40B4-BE49-F238E27FC236}">
                <a16:creationId xmlns:a16="http://schemas.microsoft.com/office/drawing/2014/main" id="{08D66764-94AE-18C4-F88C-B359A715DCE8}"/>
              </a:ext>
            </a:extLst>
          </p:cNvPr>
          <p:cNvSpPr>
            <a:spLocks noGrp="1"/>
          </p:cNvSpPr>
          <p:nvPr>
            <p:ph type="body" sz="quarter" idx="10"/>
          </p:nvPr>
        </p:nvSpPr>
        <p:spPr>
          <a:xfrm>
            <a:off x="343353" y="1205971"/>
            <a:ext cx="4530651" cy="5073262"/>
          </a:xfrm>
        </p:spPr>
        <p:txBody>
          <a:bodyPr/>
          <a:lstStyle/>
          <a:p>
            <a:r>
              <a:rPr lang="en-GB" dirty="0"/>
              <a:t>PoE, regulated by IEEE 802.3BT standards, enables up to 100W of power through a single Ethernet cable. </a:t>
            </a:r>
          </a:p>
          <a:p>
            <a:endParaRPr lang="en-GB" dirty="0"/>
          </a:p>
          <a:p>
            <a:r>
              <a:rPr lang="en-GB" dirty="0"/>
              <a:t>DC Allows centralised drivers with 2kW of power per driver which can be split over 4 channels. </a:t>
            </a:r>
          </a:p>
          <a:p>
            <a:pPr marL="285750" indent="-285750">
              <a:buFont typeface="Arial" panose="020B0604020202020204" pitchFamily="34" charset="0"/>
              <a:buChar char="•"/>
            </a:pPr>
            <a:r>
              <a:rPr lang="en-GB" dirty="0"/>
              <a:t>	Heat Recovery</a:t>
            </a:r>
          </a:p>
          <a:p>
            <a:pPr marL="285750" indent="-285750">
              <a:buFont typeface="Arial" panose="020B0604020202020204" pitchFamily="34" charset="0"/>
              <a:buChar char="•"/>
            </a:pPr>
            <a:r>
              <a:rPr lang="en-GB" dirty="0"/>
              <a:t>	Carbon Reduction </a:t>
            </a:r>
          </a:p>
          <a:p>
            <a:pPr marL="285750" indent="-285750">
              <a:buFont typeface="Arial" panose="020B0604020202020204" pitchFamily="34" charset="0"/>
              <a:buChar char="•"/>
            </a:pPr>
            <a:r>
              <a:rPr lang="en-GB" dirty="0"/>
              <a:t>	Energy Reductions</a:t>
            </a:r>
          </a:p>
          <a:p>
            <a:pPr marL="285750" indent="-285750">
              <a:buFont typeface="Arial" panose="020B0604020202020204" pitchFamily="34" charset="0"/>
              <a:buChar char="•"/>
            </a:pPr>
            <a:r>
              <a:rPr lang="en-GB" dirty="0"/>
              <a:t>	Ease of Installation</a:t>
            </a:r>
          </a:p>
          <a:p>
            <a:pPr marL="285750" indent="-285750">
              <a:buFont typeface="Arial" panose="020B0604020202020204" pitchFamily="34" charset="0"/>
              <a:buChar char="•"/>
            </a:pPr>
            <a:r>
              <a:rPr lang="en-GB" dirty="0"/>
              <a:t>	Smart Controls </a:t>
            </a:r>
          </a:p>
          <a:p>
            <a:pPr marL="285750" indent="-285750">
              <a:buFont typeface="Arial" panose="020B0604020202020204" pitchFamily="34" charset="0"/>
              <a:buChar char="•"/>
            </a:pPr>
            <a:r>
              <a:rPr lang="en-GB" dirty="0"/>
              <a:t>	Dali Compatible </a:t>
            </a:r>
          </a:p>
          <a:p>
            <a:r>
              <a:rPr lang="en-GB" dirty="0"/>
              <a:t> </a:t>
            </a:r>
          </a:p>
          <a:p>
            <a:endParaRPr lang="en-GB" dirty="0"/>
          </a:p>
          <a:p>
            <a:endParaRPr lang="en-GB" dirty="0"/>
          </a:p>
        </p:txBody>
      </p:sp>
    </p:spTree>
    <p:extLst>
      <p:ext uri="{BB962C8B-B14F-4D97-AF65-F5344CB8AC3E}">
        <p14:creationId xmlns:p14="http://schemas.microsoft.com/office/powerpoint/2010/main" val="40059442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682052E-F1B8-083C-7668-EC8258E6442B}"/>
              </a:ext>
            </a:extLst>
          </p:cNvPr>
          <p:cNvSpPr>
            <a:spLocks noGrp="1"/>
          </p:cNvSpPr>
          <p:nvPr>
            <p:ph type="title"/>
          </p:nvPr>
        </p:nvSpPr>
        <p:spPr/>
        <p:txBody>
          <a:bodyPr/>
          <a:lstStyle/>
          <a:p>
            <a:r>
              <a:rPr lang="en-GB" dirty="0"/>
              <a:t>DC Lighting</a:t>
            </a:r>
          </a:p>
        </p:txBody>
      </p:sp>
      <p:pic>
        <p:nvPicPr>
          <p:cNvPr id="3074" name="Picture 2">
            <a:extLst>
              <a:ext uri="{FF2B5EF4-FFF2-40B4-BE49-F238E27FC236}">
                <a16:creationId xmlns:a16="http://schemas.microsoft.com/office/drawing/2014/main" id="{7FAA68BC-24D0-1779-6C6A-C543B24351C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5546"/>
          <a:stretch/>
        </p:blipFill>
        <p:spPr bwMode="auto">
          <a:xfrm>
            <a:off x="882990" y="1900556"/>
            <a:ext cx="10023566" cy="2375354"/>
          </a:xfrm>
          <a:prstGeom prst="rect">
            <a:avLst/>
          </a:prstGeom>
          <a:noFill/>
          <a:extLst>
            <a:ext uri="{909E8E84-426E-40DD-AFC4-6F175D3DCCD1}">
              <a14:hiddenFill xmlns:a14="http://schemas.microsoft.com/office/drawing/2010/main">
                <a:solidFill>
                  <a:srgbClr val="FFFFFF"/>
                </a:solidFill>
              </a14:hiddenFill>
            </a:ext>
          </a:extLst>
        </p:spPr>
      </p:pic>
      <p:sp>
        <p:nvSpPr>
          <p:cNvPr id="4" name="Text Placeholder 4">
            <a:extLst>
              <a:ext uri="{FF2B5EF4-FFF2-40B4-BE49-F238E27FC236}">
                <a16:creationId xmlns:a16="http://schemas.microsoft.com/office/drawing/2014/main" id="{B018BFAC-B272-60EB-1AC8-7DCFE966B086}"/>
              </a:ext>
            </a:extLst>
          </p:cNvPr>
          <p:cNvSpPr>
            <a:spLocks noGrp="1"/>
          </p:cNvSpPr>
          <p:nvPr>
            <p:ph type="body" sz="quarter" idx="10"/>
          </p:nvPr>
        </p:nvSpPr>
        <p:spPr>
          <a:xfrm>
            <a:off x="882990" y="4584897"/>
            <a:ext cx="11143547" cy="5073262"/>
          </a:xfrm>
        </p:spPr>
        <p:txBody>
          <a:bodyPr/>
          <a:lstStyle/>
          <a:p>
            <a:r>
              <a:rPr lang="en-GB" sz="1400" b="0" i="0" dirty="0">
                <a:solidFill>
                  <a:srgbClr val="2C3E50"/>
                </a:solidFill>
                <a:effectLst/>
                <a:latin typeface="Roboto" panose="02000000000000000000" pitchFamily="2" charset="0"/>
              </a:rPr>
              <a:t>(hackaday.io, n.d.) [5]</a:t>
            </a:r>
            <a:endParaRPr lang="en-GB" sz="1400" dirty="0"/>
          </a:p>
          <a:p>
            <a:endParaRPr lang="en-GB" sz="1400" dirty="0"/>
          </a:p>
        </p:txBody>
      </p:sp>
    </p:spTree>
    <p:extLst>
      <p:ext uri="{BB962C8B-B14F-4D97-AF65-F5344CB8AC3E}">
        <p14:creationId xmlns:p14="http://schemas.microsoft.com/office/powerpoint/2010/main" val="324193294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0718F0-0D8C-EA21-EFCA-F8BAAEC668B9}"/>
              </a:ext>
            </a:extLst>
          </p:cNvPr>
          <p:cNvSpPr>
            <a:spLocks noGrp="1"/>
          </p:cNvSpPr>
          <p:nvPr>
            <p:ph type="title"/>
          </p:nvPr>
        </p:nvSpPr>
        <p:spPr/>
        <p:txBody>
          <a:bodyPr/>
          <a:lstStyle/>
          <a:p>
            <a:r>
              <a:rPr lang="en-GB" dirty="0"/>
              <a:t>DC Lighting</a:t>
            </a:r>
          </a:p>
        </p:txBody>
      </p:sp>
      <p:pic>
        <p:nvPicPr>
          <p:cNvPr id="4" name="Picture 8">
            <a:extLst>
              <a:ext uri="{FF2B5EF4-FFF2-40B4-BE49-F238E27FC236}">
                <a16:creationId xmlns:a16="http://schemas.microsoft.com/office/drawing/2014/main" id="{DF5B1284-7F42-B35B-E7BF-2E4F56AA519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4858" y="2563277"/>
            <a:ext cx="3362308" cy="263574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8218E0CE-7B6B-9DF6-8A47-C8CB1D0DB072}"/>
              </a:ext>
            </a:extLst>
          </p:cNvPr>
          <p:cNvPicPr>
            <a:picLocks noChangeAspect="1"/>
          </p:cNvPicPr>
          <p:nvPr/>
        </p:nvPicPr>
        <p:blipFill>
          <a:blip r:embed="rId3"/>
          <a:stretch>
            <a:fillRect/>
          </a:stretch>
        </p:blipFill>
        <p:spPr>
          <a:xfrm>
            <a:off x="5751149" y="1746069"/>
            <a:ext cx="5148495" cy="3749040"/>
          </a:xfrm>
          <a:prstGeom prst="rect">
            <a:avLst/>
          </a:prstGeom>
        </p:spPr>
      </p:pic>
      <p:sp>
        <p:nvSpPr>
          <p:cNvPr id="2" name="TextBox 1">
            <a:extLst>
              <a:ext uri="{FF2B5EF4-FFF2-40B4-BE49-F238E27FC236}">
                <a16:creationId xmlns:a16="http://schemas.microsoft.com/office/drawing/2014/main" id="{6DEDFBB3-491A-EAC6-F739-08A0FFE7019A}"/>
              </a:ext>
            </a:extLst>
          </p:cNvPr>
          <p:cNvSpPr txBox="1"/>
          <p:nvPr/>
        </p:nvSpPr>
        <p:spPr>
          <a:xfrm>
            <a:off x="1236616" y="5495109"/>
            <a:ext cx="2629989" cy="646331"/>
          </a:xfrm>
          <a:prstGeom prst="rect">
            <a:avLst/>
          </a:prstGeom>
          <a:noFill/>
        </p:spPr>
        <p:txBody>
          <a:bodyPr wrap="square" rtlCol="0">
            <a:spAutoFit/>
          </a:bodyPr>
          <a:lstStyle/>
          <a:p>
            <a:r>
              <a:rPr lang="en-GB" dirty="0"/>
              <a:t>Centralised driver locations</a:t>
            </a:r>
          </a:p>
        </p:txBody>
      </p:sp>
      <p:sp>
        <p:nvSpPr>
          <p:cNvPr id="5" name="TextBox 4">
            <a:extLst>
              <a:ext uri="{FF2B5EF4-FFF2-40B4-BE49-F238E27FC236}">
                <a16:creationId xmlns:a16="http://schemas.microsoft.com/office/drawing/2014/main" id="{0CD5C4ED-0813-A38E-1FE9-7A10B043542B}"/>
              </a:ext>
            </a:extLst>
          </p:cNvPr>
          <p:cNvSpPr txBox="1"/>
          <p:nvPr/>
        </p:nvSpPr>
        <p:spPr>
          <a:xfrm>
            <a:off x="6096000" y="5597154"/>
            <a:ext cx="4529387" cy="646331"/>
          </a:xfrm>
          <a:prstGeom prst="rect">
            <a:avLst/>
          </a:prstGeom>
          <a:noFill/>
        </p:spPr>
        <p:txBody>
          <a:bodyPr wrap="square" rtlCol="0">
            <a:spAutoFit/>
          </a:bodyPr>
          <a:lstStyle/>
          <a:p>
            <a:r>
              <a:rPr lang="en-GB" dirty="0"/>
              <a:t>Open source lighting produce (just remove the driver)</a:t>
            </a:r>
          </a:p>
        </p:txBody>
      </p:sp>
    </p:spTree>
    <p:extLst>
      <p:ext uri="{BB962C8B-B14F-4D97-AF65-F5344CB8AC3E}">
        <p14:creationId xmlns:p14="http://schemas.microsoft.com/office/powerpoint/2010/main" val="4213583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0718F0-0D8C-EA21-EFCA-F8BAAEC668B9}"/>
              </a:ext>
            </a:extLst>
          </p:cNvPr>
          <p:cNvSpPr>
            <a:spLocks noGrp="1"/>
          </p:cNvSpPr>
          <p:nvPr>
            <p:ph type="title"/>
          </p:nvPr>
        </p:nvSpPr>
        <p:spPr/>
        <p:txBody>
          <a:bodyPr/>
          <a:lstStyle/>
          <a:p>
            <a:r>
              <a:rPr lang="en-GB" dirty="0"/>
              <a:t>Mechanical Heat Recovery </a:t>
            </a:r>
          </a:p>
        </p:txBody>
      </p:sp>
      <p:pic>
        <p:nvPicPr>
          <p:cNvPr id="4098" name="Picture 2" descr="Tips for keeping your data centre cool | Broughton EAP">
            <a:extLst>
              <a:ext uri="{FF2B5EF4-FFF2-40B4-BE49-F238E27FC236}">
                <a16:creationId xmlns:a16="http://schemas.microsoft.com/office/drawing/2014/main" id="{F5E26B66-5FE4-15B2-4581-98DB1C13217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18514" y="1885950"/>
            <a:ext cx="4876800" cy="3086100"/>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4">
            <a:extLst>
              <a:ext uri="{FF2B5EF4-FFF2-40B4-BE49-F238E27FC236}">
                <a16:creationId xmlns:a16="http://schemas.microsoft.com/office/drawing/2014/main" id="{45E620AD-BC34-4C8F-7E31-7C289318E208}"/>
              </a:ext>
            </a:extLst>
          </p:cNvPr>
          <p:cNvSpPr>
            <a:spLocks noGrp="1"/>
          </p:cNvSpPr>
          <p:nvPr>
            <p:ph type="body" sz="quarter" idx="10"/>
          </p:nvPr>
        </p:nvSpPr>
        <p:spPr>
          <a:xfrm>
            <a:off x="1042836" y="2309526"/>
            <a:ext cx="4530651" cy="2238947"/>
          </a:xfrm>
        </p:spPr>
        <p:txBody>
          <a:bodyPr/>
          <a:lstStyle/>
          <a:p>
            <a:pPr marL="285750" indent="-285750">
              <a:buFont typeface="Arial" panose="020B0604020202020204" pitchFamily="34" charset="0"/>
              <a:buChar char="•"/>
            </a:pPr>
            <a:r>
              <a:rPr lang="en-GB" dirty="0"/>
              <a:t>Reuse the heat in other parts of the building</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Save energy </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Lower carbon </a:t>
            </a:r>
          </a:p>
          <a:p>
            <a:endParaRPr lang="en-GB" dirty="0"/>
          </a:p>
          <a:p>
            <a:endParaRPr lang="en-GB" dirty="0"/>
          </a:p>
        </p:txBody>
      </p:sp>
    </p:spTree>
    <p:extLst>
      <p:ext uri="{BB962C8B-B14F-4D97-AF65-F5344CB8AC3E}">
        <p14:creationId xmlns:p14="http://schemas.microsoft.com/office/powerpoint/2010/main" val="356376229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E3DCCE8-3806-4C46-14A6-E0430048C91E}"/>
              </a:ext>
            </a:extLst>
          </p:cNvPr>
          <p:cNvSpPr>
            <a:spLocks noGrp="1"/>
          </p:cNvSpPr>
          <p:nvPr>
            <p:ph type="title"/>
          </p:nvPr>
        </p:nvSpPr>
        <p:spPr/>
        <p:txBody>
          <a:bodyPr/>
          <a:lstStyle/>
          <a:p>
            <a:r>
              <a:rPr lang="en-GB" dirty="0"/>
              <a:t>What else?</a:t>
            </a:r>
          </a:p>
        </p:txBody>
      </p:sp>
    </p:spTree>
    <p:extLst>
      <p:ext uri="{BB962C8B-B14F-4D97-AF65-F5344CB8AC3E}">
        <p14:creationId xmlns:p14="http://schemas.microsoft.com/office/powerpoint/2010/main" val="36643581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66FCDE37-8511-3225-87E0-27A73359F071}"/>
              </a:ext>
            </a:extLst>
          </p:cNvPr>
          <p:cNvPicPr>
            <a:picLocks noGrp="1" noChangeAspect="1"/>
          </p:cNvPicPr>
          <p:nvPr>
            <p:ph type="pic" sz="quarter" idx="10"/>
          </p:nvPr>
        </p:nvPicPr>
        <p:blipFill rotWithShape="1">
          <a:blip r:embed="rId3" cstate="print">
            <a:extLst>
              <a:ext uri="{28A0092B-C50C-407E-A947-70E740481C1C}">
                <a14:useLocalDpi xmlns:a14="http://schemas.microsoft.com/office/drawing/2010/main" val="0"/>
              </a:ext>
            </a:extLst>
          </a:blip>
          <a:srcRect t="18162" b="44347"/>
          <a:stretch/>
        </p:blipFill>
        <p:spPr>
          <a:xfrm>
            <a:off x="0" y="0"/>
            <a:ext cx="12192000" cy="6858000"/>
          </a:xfrm>
        </p:spPr>
      </p:pic>
      <p:sp>
        <p:nvSpPr>
          <p:cNvPr id="12" name="Text Placeholder 11">
            <a:extLst>
              <a:ext uri="{FF2B5EF4-FFF2-40B4-BE49-F238E27FC236}">
                <a16:creationId xmlns:a16="http://schemas.microsoft.com/office/drawing/2014/main" id="{B1DB5588-F8F4-E122-AF1A-AE4134FE3845}"/>
              </a:ext>
            </a:extLst>
          </p:cNvPr>
          <p:cNvSpPr>
            <a:spLocks noGrp="1"/>
          </p:cNvSpPr>
          <p:nvPr>
            <p:ph type="body" sz="quarter" idx="11"/>
          </p:nvPr>
        </p:nvSpPr>
        <p:spPr>
          <a:solidFill>
            <a:schemeClr val="tx1"/>
          </a:solidFill>
        </p:spPr>
        <p:txBody>
          <a:bodyPr/>
          <a:lstStyle/>
          <a:p>
            <a:endParaRPr lang="en-GB" dirty="0"/>
          </a:p>
        </p:txBody>
      </p:sp>
      <p:sp>
        <p:nvSpPr>
          <p:cNvPr id="13" name="Text Placeholder 12">
            <a:extLst>
              <a:ext uri="{FF2B5EF4-FFF2-40B4-BE49-F238E27FC236}">
                <a16:creationId xmlns:a16="http://schemas.microsoft.com/office/drawing/2014/main" id="{09854D4E-143E-ADD9-B346-13838CF27853}"/>
              </a:ext>
            </a:extLst>
          </p:cNvPr>
          <p:cNvSpPr>
            <a:spLocks noGrp="1"/>
          </p:cNvSpPr>
          <p:nvPr>
            <p:ph type="body" sz="quarter" idx="12"/>
          </p:nvPr>
        </p:nvSpPr>
        <p:spPr/>
        <p:txBody>
          <a:bodyPr/>
          <a:lstStyle/>
          <a:p>
            <a:endParaRPr lang="en-GB"/>
          </a:p>
        </p:txBody>
      </p:sp>
      <p:sp>
        <p:nvSpPr>
          <p:cNvPr id="11" name="Title 10">
            <a:extLst>
              <a:ext uri="{FF2B5EF4-FFF2-40B4-BE49-F238E27FC236}">
                <a16:creationId xmlns:a16="http://schemas.microsoft.com/office/drawing/2014/main" id="{9DBEC10B-488E-EE3A-17C8-402BD50F44DB}"/>
              </a:ext>
            </a:extLst>
          </p:cNvPr>
          <p:cNvSpPr>
            <a:spLocks noGrp="1"/>
          </p:cNvSpPr>
          <p:nvPr>
            <p:ph type="title"/>
          </p:nvPr>
        </p:nvSpPr>
        <p:spPr/>
        <p:txBody>
          <a:bodyPr/>
          <a:lstStyle/>
          <a:p>
            <a:r>
              <a:rPr lang="en-GB" dirty="0"/>
              <a:t>Cost Comparison</a:t>
            </a:r>
          </a:p>
        </p:txBody>
      </p:sp>
      <p:pic>
        <p:nvPicPr>
          <p:cNvPr id="6" name="Picture 5" descr="A picture containing drawing, light&#10;&#10;Description automatically generated">
            <a:hlinkClick r:id="" action="ppaction://noaction"/>
            <a:extLst>
              <a:ext uri="{FF2B5EF4-FFF2-40B4-BE49-F238E27FC236}">
                <a16:creationId xmlns:a16="http://schemas.microsoft.com/office/drawing/2014/main" id="{CF6784CF-B7D2-436E-84AB-DAB7F2A2E2B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735630" y="387934"/>
            <a:ext cx="234696" cy="234696"/>
          </a:xfrm>
          <a:prstGeom prst="rect">
            <a:avLst/>
          </a:prstGeom>
        </p:spPr>
      </p:pic>
      <p:sp>
        <p:nvSpPr>
          <p:cNvPr id="2" name="Text Placeholder 4">
            <a:extLst>
              <a:ext uri="{FF2B5EF4-FFF2-40B4-BE49-F238E27FC236}">
                <a16:creationId xmlns:a16="http://schemas.microsoft.com/office/drawing/2014/main" id="{C841CA66-28C3-5FB6-1680-0D5B38B8D635}"/>
              </a:ext>
            </a:extLst>
          </p:cNvPr>
          <p:cNvSpPr txBox="1">
            <a:spLocks/>
          </p:cNvSpPr>
          <p:nvPr/>
        </p:nvSpPr>
        <p:spPr>
          <a:xfrm>
            <a:off x="334964" y="1530738"/>
            <a:ext cx="4770436" cy="4620262"/>
          </a:xfrm>
          <a:custGeom>
            <a:avLst/>
            <a:gdLst>
              <a:gd name="connsiteX0" fmla="*/ 11850510 w 12192000"/>
              <a:gd name="connsiteY0" fmla="*/ 385862 h 6858000"/>
              <a:gd name="connsiteX1" fmla="*/ 11732990 w 12192000"/>
              <a:gd name="connsiteY1" fmla="*/ 503691 h 6858000"/>
              <a:gd name="connsiteX2" fmla="*/ 11850510 w 12192000"/>
              <a:gd name="connsiteY2" fmla="*/ 621520 h 6858000"/>
              <a:gd name="connsiteX3" fmla="*/ 11968030 w 12192000"/>
              <a:gd name="connsiteY3" fmla="*/ 503691 h 6858000"/>
              <a:gd name="connsiteX4" fmla="*/ 11850510 w 12192000"/>
              <a:gd name="connsiteY4" fmla="*/ 385862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11850510" y="385862"/>
                </a:moveTo>
                <a:cubicBezTo>
                  <a:pt x="11785605" y="385862"/>
                  <a:pt x="11732990" y="438616"/>
                  <a:pt x="11732990" y="503691"/>
                </a:cubicBezTo>
                <a:cubicBezTo>
                  <a:pt x="11732990" y="568766"/>
                  <a:pt x="11785605" y="621520"/>
                  <a:pt x="11850510" y="621520"/>
                </a:cubicBezTo>
                <a:cubicBezTo>
                  <a:pt x="11915415" y="621520"/>
                  <a:pt x="11968030" y="568766"/>
                  <a:pt x="11968030" y="503691"/>
                </a:cubicBezTo>
                <a:cubicBezTo>
                  <a:pt x="11968030" y="438616"/>
                  <a:pt x="11915415" y="385862"/>
                  <a:pt x="11850510" y="385862"/>
                </a:cubicBezTo>
                <a:close/>
                <a:moveTo>
                  <a:pt x="0" y="0"/>
                </a:moveTo>
                <a:lnTo>
                  <a:pt x="12192000" y="0"/>
                </a:lnTo>
                <a:lnTo>
                  <a:pt x="12192000" y="6858000"/>
                </a:lnTo>
                <a:lnTo>
                  <a:pt x="0" y="6858000"/>
                </a:lnTo>
                <a:close/>
              </a:path>
            </a:pathLst>
          </a:custGeom>
        </p:spPr>
        <p:txBody>
          <a:bodyPr vert="horz" wrap="square" lIns="0" tIns="45720" rIns="91440" bIns="45720" rtlCol="0">
            <a:noAutofit/>
          </a:bodyPr>
          <a:lstStyle>
            <a:lvl1pPr marL="0" indent="0" algn="l" defTabSz="914400" rtl="0" eaLnBrk="1" latinLnBrk="0" hangingPunct="1">
              <a:spcBef>
                <a:spcPct val="20000"/>
              </a:spcBef>
              <a:buFont typeface="Arial" panose="020B0604020202020204" pitchFamily="34" charset="0"/>
              <a:buNone/>
              <a:defRPr sz="2400" u="none" kern="1200">
                <a:solidFill>
                  <a:schemeClr val="tx1"/>
                </a:solidFill>
                <a:latin typeface="+mn-lt"/>
                <a:ea typeface="+mn-ea"/>
                <a:cs typeface="+mn-cs"/>
              </a:defRPr>
            </a:lvl1pPr>
            <a:lvl2pPr marL="800100" indent="-342900" algn="l" defTabSz="914400" rtl="0" eaLnBrk="1" latinLnBrk="0" hangingPunct="1">
              <a:spcBef>
                <a:spcPct val="20000"/>
              </a:spcBef>
              <a:buFont typeface="Arial" panose="020B0604020202020204" pitchFamily="34" charset="0"/>
              <a:buChar char="•"/>
              <a:defRPr sz="2000" u="none" kern="1200">
                <a:solidFill>
                  <a:schemeClr val="tx1"/>
                </a:solidFill>
                <a:latin typeface="+mn-lt"/>
                <a:ea typeface="+mn-ea"/>
                <a:cs typeface="+mn-cs"/>
              </a:defRPr>
            </a:lvl2pPr>
            <a:lvl3pPr marL="1200150" indent="-285750" algn="l" defTabSz="914400" rtl="0" eaLnBrk="1" latinLnBrk="0" hangingPunct="1">
              <a:spcBef>
                <a:spcPct val="20000"/>
              </a:spcBef>
              <a:buFont typeface="Arial" panose="020B0604020202020204" pitchFamily="34" charset="0"/>
              <a:buChar char="‒"/>
              <a:defRPr sz="1800" u="none"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u="none"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u="none"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400" dirty="0"/>
              <a:t>By removing the 230Vac infrastructure you are removing a vast proportion of the of the electrical infrastructure costs, some of the items you can remove are as follows:</a:t>
            </a:r>
          </a:p>
          <a:p>
            <a:endParaRPr lang="en-GB" sz="1400" dirty="0"/>
          </a:p>
          <a:p>
            <a:pPr marL="171450" indent="-171450">
              <a:buFont typeface="Arial" panose="020B0604020202020204" pitchFamily="34" charset="0"/>
              <a:buChar char="•"/>
            </a:pPr>
            <a:r>
              <a:rPr lang="en-GB" sz="1400" dirty="0"/>
              <a:t> AC Lighting distribution boards</a:t>
            </a:r>
          </a:p>
          <a:p>
            <a:pPr marL="171450" indent="-171450">
              <a:buFont typeface="Arial" panose="020B0604020202020204" pitchFamily="34" charset="0"/>
              <a:buChar char="•"/>
            </a:pPr>
            <a:r>
              <a:rPr lang="en-GB" sz="1400" dirty="0"/>
              <a:t> AC Cabling to luminaires </a:t>
            </a:r>
          </a:p>
          <a:p>
            <a:pPr marL="171450" indent="-171450">
              <a:buFont typeface="Arial" panose="020B0604020202020204" pitchFamily="34" charset="0"/>
              <a:buChar char="•"/>
            </a:pPr>
            <a:r>
              <a:rPr lang="en-GB" sz="1400" dirty="0"/>
              <a:t>Expensive Cable trays for AC wiring (cable baskets for data cabling / SELV cabling will needed however this will be a reduced containment will size. </a:t>
            </a:r>
          </a:p>
          <a:p>
            <a:pPr marL="171450" indent="-171450">
              <a:buFont typeface="Arial" panose="020B0604020202020204" pitchFamily="34" charset="0"/>
              <a:buChar char="•"/>
            </a:pPr>
            <a:r>
              <a:rPr lang="en-GB" sz="1400" dirty="0"/>
              <a:t>AC cabling to all switching and controls </a:t>
            </a:r>
          </a:p>
          <a:p>
            <a:pPr marL="171450" indent="-171450">
              <a:buFont typeface="Arial" panose="020B0604020202020204" pitchFamily="34" charset="0"/>
              <a:buChar char="•"/>
            </a:pPr>
            <a:r>
              <a:rPr lang="en-GB" sz="1400" dirty="0"/>
              <a:t>Any lighting control costs would be removed as all control is done through the IP network.  </a:t>
            </a:r>
          </a:p>
          <a:p>
            <a:pPr marL="171450" indent="-171450">
              <a:buFont typeface="Arial" panose="020B0604020202020204" pitchFamily="34" charset="0"/>
              <a:buChar char="•"/>
            </a:pPr>
            <a:r>
              <a:rPr lang="en-GB" sz="1400" dirty="0"/>
              <a:t>Cabling to Emergency Luminaires as this could be done through the DC network  </a:t>
            </a:r>
          </a:p>
          <a:p>
            <a:pPr marL="171450" indent="-171450">
              <a:buFont typeface="Arial" panose="020B0604020202020204" pitchFamily="34" charset="0"/>
              <a:buChar char="•"/>
            </a:pPr>
            <a:r>
              <a:rPr lang="en-GB" sz="1400" dirty="0"/>
              <a:t>Costs associated with Testing and commissioning of the 230V lighting DBs and cable </a:t>
            </a:r>
          </a:p>
          <a:p>
            <a:pPr marL="171450" indent="-171450">
              <a:buFont typeface="Arial" panose="020B0604020202020204" pitchFamily="34" charset="0"/>
              <a:buChar char="•"/>
            </a:pPr>
            <a:r>
              <a:rPr lang="en-GB" sz="1400" b="1" dirty="0"/>
              <a:t>All costs associated with LED Drivers. I.E speaking with a top luminaire manufacturer you would simply buy the housing and LED chip only no drivers need to be brought</a:t>
            </a:r>
          </a:p>
          <a:p>
            <a:endParaRPr lang="en-GB" dirty="0"/>
          </a:p>
        </p:txBody>
      </p:sp>
      <p:sp>
        <p:nvSpPr>
          <p:cNvPr id="3" name="Text Placeholder 4">
            <a:extLst>
              <a:ext uri="{FF2B5EF4-FFF2-40B4-BE49-F238E27FC236}">
                <a16:creationId xmlns:a16="http://schemas.microsoft.com/office/drawing/2014/main" id="{9AAEB8E2-5708-A91A-C6A7-B8B8A81D1F8C}"/>
              </a:ext>
            </a:extLst>
          </p:cNvPr>
          <p:cNvSpPr txBox="1">
            <a:spLocks/>
          </p:cNvSpPr>
          <p:nvPr/>
        </p:nvSpPr>
        <p:spPr>
          <a:xfrm>
            <a:off x="6263482" y="1530738"/>
            <a:ext cx="4770436" cy="4620262"/>
          </a:xfrm>
          <a:custGeom>
            <a:avLst/>
            <a:gdLst>
              <a:gd name="connsiteX0" fmla="*/ 11850510 w 12192000"/>
              <a:gd name="connsiteY0" fmla="*/ 385862 h 6858000"/>
              <a:gd name="connsiteX1" fmla="*/ 11732990 w 12192000"/>
              <a:gd name="connsiteY1" fmla="*/ 503691 h 6858000"/>
              <a:gd name="connsiteX2" fmla="*/ 11850510 w 12192000"/>
              <a:gd name="connsiteY2" fmla="*/ 621520 h 6858000"/>
              <a:gd name="connsiteX3" fmla="*/ 11968030 w 12192000"/>
              <a:gd name="connsiteY3" fmla="*/ 503691 h 6858000"/>
              <a:gd name="connsiteX4" fmla="*/ 11850510 w 12192000"/>
              <a:gd name="connsiteY4" fmla="*/ 385862 h 6858000"/>
              <a:gd name="connsiteX5" fmla="*/ 0 w 12192000"/>
              <a:gd name="connsiteY5" fmla="*/ 0 h 6858000"/>
              <a:gd name="connsiteX6" fmla="*/ 12192000 w 12192000"/>
              <a:gd name="connsiteY6" fmla="*/ 0 h 6858000"/>
              <a:gd name="connsiteX7" fmla="*/ 12192000 w 12192000"/>
              <a:gd name="connsiteY7" fmla="*/ 6858000 h 6858000"/>
              <a:gd name="connsiteX8" fmla="*/ 0 w 12192000"/>
              <a:gd name="connsiteY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192000" h="6858000">
                <a:moveTo>
                  <a:pt x="11850510" y="385862"/>
                </a:moveTo>
                <a:cubicBezTo>
                  <a:pt x="11785605" y="385862"/>
                  <a:pt x="11732990" y="438616"/>
                  <a:pt x="11732990" y="503691"/>
                </a:cubicBezTo>
                <a:cubicBezTo>
                  <a:pt x="11732990" y="568766"/>
                  <a:pt x="11785605" y="621520"/>
                  <a:pt x="11850510" y="621520"/>
                </a:cubicBezTo>
                <a:cubicBezTo>
                  <a:pt x="11915415" y="621520"/>
                  <a:pt x="11968030" y="568766"/>
                  <a:pt x="11968030" y="503691"/>
                </a:cubicBezTo>
                <a:cubicBezTo>
                  <a:pt x="11968030" y="438616"/>
                  <a:pt x="11915415" y="385862"/>
                  <a:pt x="11850510" y="385862"/>
                </a:cubicBezTo>
                <a:close/>
                <a:moveTo>
                  <a:pt x="0" y="0"/>
                </a:moveTo>
                <a:lnTo>
                  <a:pt x="12192000" y="0"/>
                </a:lnTo>
                <a:lnTo>
                  <a:pt x="12192000" y="6858000"/>
                </a:lnTo>
                <a:lnTo>
                  <a:pt x="0" y="6858000"/>
                </a:lnTo>
                <a:close/>
              </a:path>
            </a:pathLst>
          </a:custGeom>
        </p:spPr>
        <p:txBody>
          <a:bodyPr vert="horz" wrap="square" lIns="0" tIns="45720" rIns="91440" bIns="45720" rtlCol="0">
            <a:noAutofit/>
          </a:bodyPr>
          <a:lstStyle>
            <a:lvl1pPr marL="0" indent="0" algn="l" defTabSz="914400" rtl="0" eaLnBrk="1" latinLnBrk="0" hangingPunct="1">
              <a:spcBef>
                <a:spcPct val="20000"/>
              </a:spcBef>
              <a:buFont typeface="Arial" panose="020B0604020202020204" pitchFamily="34" charset="0"/>
              <a:buNone/>
              <a:defRPr sz="2400" u="none" kern="1200">
                <a:solidFill>
                  <a:schemeClr val="tx1"/>
                </a:solidFill>
                <a:latin typeface="+mn-lt"/>
                <a:ea typeface="+mn-ea"/>
                <a:cs typeface="+mn-cs"/>
              </a:defRPr>
            </a:lvl1pPr>
            <a:lvl2pPr marL="800100" indent="-342900" algn="l" defTabSz="914400" rtl="0" eaLnBrk="1" latinLnBrk="0" hangingPunct="1">
              <a:spcBef>
                <a:spcPct val="20000"/>
              </a:spcBef>
              <a:buFont typeface="Arial" panose="020B0604020202020204" pitchFamily="34" charset="0"/>
              <a:buChar char="•"/>
              <a:defRPr sz="2000" u="none" kern="1200">
                <a:solidFill>
                  <a:schemeClr val="tx1"/>
                </a:solidFill>
                <a:latin typeface="+mn-lt"/>
                <a:ea typeface="+mn-ea"/>
                <a:cs typeface="+mn-cs"/>
              </a:defRPr>
            </a:lvl2pPr>
            <a:lvl3pPr marL="1200150" indent="-285750" algn="l" defTabSz="914400" rtl="0" eaLnBrk="1" latinLnBrk="0" hangingPunct="1">
              <a:spcBef>
                <a:spcPct val="20000"/>
              </a:spcBef>
              <a:buFont typeface="Arial" panose="020B0604020202020204" pitchFamily="34" charset="0"/>
              <a:buChar char="‒"/>
              <a:defRPr sz="1800" u="none"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600" u="none"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600" u="none"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171450" indent="-171450">
              <a:buFont typeface="Arial" panose="020B0604020202020204" pitchFamily="34" charset="0"/>
              <a:buChar char="•"/>
            </a:pPr>
            <a:r>
              <a:rPr lang="en-GB" sz="1400" dirty="0"/>
              <a:t>DC luminaire cost </a:t>
            </a:r>
          </a:p>
          <a:p>
            <a:pPr marL="171450" indent="-171450">
              <a:buFont typeface="Arial" panose="020B0604020202020204" pitchFamily="34" charset="0"/>
              <a:buChar char="•"/>
            </a:pPr>
            <a:r>
              <a:rPr lang="en-GB" sz="1400" dirty="0"/>
              <a:t> Cost of a DC cable to run between fittings </a:t>
            </a:r>
          </a:p>
          <a:p>
            <a:pPr marL="171450" indent="-171450">
              <a:buFont typeface="Arial" panose="020B0604020202020204" pitchFamily="34" charset="0"/>
              <a:buChar char="•"/>
            </a:pPr>
            <a:r>
              <a:rPr lang="en-GB" sz="1400" dirty="0"/>
              <a:t> Cost of a cable basket to suit the DC cable </a:t>
            </a:r>
          </a:p>
          <a:p>
            <a:pPr marL="171450" indent="-171450">
              <a:buFont typeface="Arial" panose="020B0604020202020204" pitchFamily="34" charset="0"/>
              <a:buChar char="•"/>
            </a:pPr>
            <a:r>
              <a:rPr lang="en-GB" sz="1400" dirty="0"/>
              <a:t> Cost of installing a power supply to the data rack  </a:t>
            </a:r>
          </a:p>
          <a:p>
            <a:pPr marL="171450" indent="-171450">
              <a:buFont typeface="Arial" panose="020B0604020202020204" pitchFamily="34" charset="0"/>
              <a:buChar char="•"/>
            </a:pPr>
            <a:r>
              <a:rPr lang="en-GB" sz="1400" dirty="0"/>
              <a:t>Data rack and DC switches  </a:t>
            </a:r>
          </a:p>
          <a:p>
            <a:pPr marL="171450" indent="-171450">
              <a:buFont typeface="Arial" panose="020B0604020202020204" pitchFamily="34" charset="0"/>
              <a:buChar char="•"/>
            </a:pPr>
            <a:r>
              <a:rPr lang="en-GB" sz="1400" dirty="0"/>
              <a:t>No cooling is needed however, you may be able to use passive heat recycling  Software and Commissioning costs</a:t>
            </a:r>
            <a:endParaRPr lang="en-GB" sz="3200" dirty="0"/>
          </a:p>
        </p:txBody>
      </p:sp>
      <p:sp>
        <p:nvSpPr>
          <p:cNvPr id="4" name="Title 10">
            <a:extLst>
              <a:ext uri="{FF2B5EF4-FFF2-40B4-BE49-F238E27FC236}">
                <a16:creationId xmlns:a16="http://schemas.microsoft.com/office/drawing/2014/main" id="{8889C95D-1D77-737B-6CEE-66FC415778F9}"/>
              </a:ext>
            </a:extLst>
          </p:cNvPr>
          <p:cNvSpPr txBox="1">
            <a:spLocks/>
          </p:cNvSpPr>
          <p:nvPr/>
        </p:nvSpPr>
        <p:spPr>
          <a:xfrm>
            <a:off x="483620" y="1047498"/>
            <a:ext cx="11224760" cy="521009"/>
          </a:xfrm>
          <a:prstGeom prst="rect">
            <a:avLst/>
          </a:prstGeom>
        </p:spPr>
        <p:txBody>
          <a:bodyPr lIns="0" tIns="72000" rIns="180000" bIns="72000"/>
          <a:lstStyle>
            <a:lvl1pPr algn="l" defTabSz="914400" rtl="0" eaLnBrk="1" latinLnBrk="0" hangingPunct="1">
              <a:spcBef>
                <a:spcPct val="0"/>
              </a:spcBef>
              <a:buNone/>
              <a:defRPr lang="en-GB" sz="2800" kern="1200" dirty="0">
                <a:solidFill>
                  <a:schemeClr val="tx1"/>
                </a:solidFill>
                <a:latin typeface="Arial" charset="0"/>
                <a:ea typeface="+mn-ea"/>
                <a:cs typeface="+mn-cs"/>
              </a:defRPr>
            </a:lvl1pPr>
          </a:lstStyle>
          <a:p>
            <a:r>
              <a:rPr lang="en-GB" dirty="0"/>
              <a:t>AC</a:t>
            </a:r>
          </a:p>
        </p:txBody>
      </p:sp>
      <p:sp>
        <p:nvSpPr>
          <p:cNvPr id="5" name="Title 10">
            <a:extLst>
              <a:ext uri="{FF2B5EF4-FFF2-40B4-BE49-F238E27FC236}">
                <a16:creationId xmlns:a16="http://schemas.microsoft.com/office/drawing/2014/main" id="{5944675C-BF8B-7572-C3FC-24A17B635898}"/>
              </a:ext>
            </a:extLst>
          </p:cNvPr>
          <p:cNvSpPr txBox="1">
            <a:spLocks/>
          </p:cNvSpPr>
          <p:nvPr/>
        </p:nvSpPr>
        <p:spPr>
          <a:xfrm>
            <a:off x="6263482" y="1028614"/>
            <a:ext cx="11224760" cy="521009"/>
          </a:xfrm>
          <a:prstGeom prst="rect">
            <a:avLst/>
          </a:prstGeom>
        </p:spPr>
        <p:txBody>
          <a:bodyPr lIns="0" tIns="72000" rIns="180000" bIns="72000"/>
          <a:lstStyle>
            <a:lvl1pPr algn="l" defTabSz="914400" rtl="0" eaLnBrk="1" latinLnBrk="0" hangingPunct="1">
              <a:spcBef>
                <a:spcPct val="0"/>
              </a:spcBef>
              <a:buNone/>
              <a:defRPr lang="en-GB" sz="2800" kern="1200" dirty="0">
                <a:solidFill>
                  <a:schemeClr val="tx1"/>
                </a:solidFill>
                <a:latin typeface="Arial" charset="0"/>
                <a:ea typeface="+mn-ea"/>
                <a:cs typeface="+mn-cs"/>
              </a:defRPr>
            </a:lvl1pPr>
          </a:lstStyle>
          <a:p>
            <a:r>
              <a:rPr lang="en-GB" dirty="0"/>
              <a:t>DC</a:t>
            </a:r>
          </a:p>
        </p:txBody>
      </p:sp>
    </p:spTree>
    <p:extLst>
      <p:ext uri="{BB962C8B-B14F-4D97-AF65-F5344CB8AC3E}">
        <p14:creationId xmlns:p14="http://schemas.microsoft.com/office/powerpoint/2010/main" val="6695573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0718F0-0D8C-EA21-EFCA-F8BAAEC668B9}"/>
              </a:ext>
            </a:extLst>
          </p:cNvPr>
          <p:cNvSpPr>
            <a:spLocks noGrp="1"/>
          </p:cNvSpPr>
          <p:nvPr>
            <p:ph type="title"/>
          </p:nvPr>
        </p:nvSpPr>
        <p:spPr/>
        <p:txBody>
          <a:bodyPr/>
          <a:lstStyle/>
          <a:p>
            <a:r>
              <a:rPr lang="en-GB" dirty="0"/>
              <a:t>Op-EX</a:t>
            </a:r>
          </a:p>
        </p:txBody>
      </p:sp>
      <p:sp>
        <p:nvSpPr>
          <p:cNvPr id="8" name="Text Placeholder 4">
            <a:extLst>
              <a:ext uri="{FF2B5EF4-FFF2-40B4-BE49-F238E27FC236}">
                <a16:creationId xmlns:a16="http://schemas.microsoft.com/office/drawing/2014/main" id="{45E620AD-BC34-4C8F-7E31-7C289318E208}"/>
              </a:ext>
            </a:extLst>
          </p:cNvPr>
          <p:cNvSpPr>
            <a:spLocks noGrp="1"/>
          </p:cNvSpPr>
          <p:nvPr>
            <p:ph type="body" sz="quarter" idx="10"/>
          </p:nvPr>
        </p:nvSpPr>
        <p:spPr>
          <a:xfrm>
            <a:off x="965918" y="1369726"/>
            <a:ext cx="10260164" cy="4345274"/>
          </a:xfrm>
        </p:spPr>
        <p:txBody>
          <a:bodyPr/>
          <a:lstStyle/>
          <a:p>
            <a:pPr marL="228600" indent="-228600">
              <a:buAutoNum type="arabicPeriod"/>
            </a:pPr>
            <a:r>
              <a:rPr lang="en-GB" sz="1800" dirty="0"/>
              <a:t>Efficiency Gains from LED Lighting: Substantial energy savings achieved through the efficiency of LED lighting, resulting in lower overall usage. </a:t>
            </a:r>
          </a:p>
          <a:p>
            <a:pPr marL="228600" indent="-228600">
              <a:buAutoNum type="arabicPeriod"/>
            </a:pPr>
            <a:r>
              <a:rPr lang="en-GB" sz="1800" dirty="0"/>
              <a:t> Reduced Energy Losses through Cable Transmission: Minimized energy losses during transmission through more efficient cable systems, contributing to significant savings. </a:t>
            </a:r>
          </a:p>
          <a:p>
            <a:pPr marL="228600" indent="-228600">
              <a:buAutoNum type="arabicPeriod"/>
            </a:pPr>
            <a:r>
              <a:rPr lang="en-GB" sz="1800" dirty="0"/>
              <a:t>Maintenance Technician Visit Costs: Elimination of electrician requirements for routine maintenance visits, reducing associated expenses. </a:t>
            </a:r>
          </a:p>
          <a:p>
            <a:pPr marL="228600" indent="-228600">
              <a:buAutoNum type="arabicPeriod"/>
            </a:pPr>
            <a:r>
              <a:rPr lang="en-GB" sz="1800" dirty="0"/>
              <a:t>No Need for Access Equipment: Savings incurred due to the absence of specialized access equipment requirements during maintenance procedures. </a:t>
            </a:r>
          </a:p>
          <a:p>
            <a:pPr marL="228600" indent="-228600">
              <a:buAutoNum type="arabicPeriod"/>
            </a:pPr>
            <a:r>
              <a:rPr lang="en-GB" sz="1800" dirty="0"/>
              <a:t>Detailed Energy Metering: Detailed monitoring at various levels to enhance energy savings by providing comprehensive insights into usage patterns. </a:t>
            </a:r>
          </a:p>
          <a:p>
            <a:pPr marL="228600" indent="-228600">
              <a:buAutoNum type="arabicPeriod"/>
            </a:pPr>
            <a:r>
              <a:rPr lang="en-GB" sz="1800" dirty="0"/>
              <a:t>Enhanced Control Strategies: Implementation of more effective control strategies resulting in additional reductions in energy consumption. </a:t>
            </a:r>
          </a:p>
          <a:p>
            <a:pPr marL="228600" indent="-228600">
              <a:buAutoNum type="arabicPeriod"/>
            </a:pPr>
            <a:r>
              <a:rPr lang="en-GB" sz="1800" dirty="0"/>
              <a:t>Potential Re-commissioning Costs: Accounting for any potential costs related to re-commissioning processes, if applicable.</a:t>
            </a:r>
            <a:endParaRPr lang="en-GB" sz="4000" dirty="0"/>
          </a:p>
          <a:p>
            <a:endParaRPr lang="en-GB" dirty="0"/>
          </a:p>
          <a:p>
            <a:endParaRPr lang="en-GB" dirty="0"/>
          </a:p>
        </p:txBody>
      </p:sp>
    </p:spTree>
    <p:extLst>
      <p:ext uri="{BB962C8B-B14F-4D97-AF65-F5344CB8AC3E}">
        <p14:creationId xmlns:p14="http://schemas.microsoft.com/office/powerpoint/2010/main" val="326049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07E6D45-08F2-83D4-82C0-26DED332A56F}"/>
              </a:ext>
            </a:extLst>
          </p:cNvPr>
          <p:cNvPicPr>
            <a:picLocks noChangeAspect="1"/>
          </p:cNvPicPr>
          <p:nvPr/>
        </p:nvPicPr>
        <p:blipFill rotWithShape="1">
          <a:blip r:embed="rId2"/>
          <a:srcRect l="4520" t="1952" r="4000" b="1952"/>
          <a:stretch/>
        </p:blipFill>
        <p:spPr>
          <a:xfrm>
            <a:off x="-12193" y="0"/>
            <a:ext cx="12204193" cy="6858000"/>
          </a:xfrm>
          <a:prstGeom prst="rect">
            <a:avLst/>
          </a:prstGeom>
        </p:spPr>
      </p:pic>
    </p:spTree>
    <p:extLst>
      <p:ext uri="{BB962C8B-B14F-4D97-AF65-F5344CB8AC3E}">
        <p14:creationId xmlns:p14="http://schemas.microsoft.com/office/powerpoint/2010/main" val="12066027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8D6A78B-2DF7-74E1-01AB-71DFAC290C08}"/>
              </a:ext>
            </a:extLst>
          </p:cNvPr>
          <p:cNvSpPr>
            <a:spLocks noGrp="1"/>
          </p:cNvSpPr>
          <p:nvPr>
            <p:ph type="title"/>
          </p:nvPr>
        </p:nvSpPr>
        <p:spPr/>
        <p:txBody>
          <a:bodyPr/>
          <a:lstStyle/>
          <a:p>
            <a:r>
              <a:rPr lang="en-GB" dirty="0"/>
              <a:t>Find the full report here: </a:t>
            </a:r>
          </a:p>
        </p:txBody>
      </p:sp>
      <p:pic>
        <p:nvPicPr>
          <p:cNvPr id="5" name="Picture 4">
            <a:extLst>
              <a:ext uri="{FF2B5EF4-FFF2-40B4-BE49-F238E27FC236}">
                <a16:creationId xmlns:a16="http://schemas.microsoft.com/office/drawing/2014/main" id="{CA085D8E-113F-CFB4-9E92-740CBA5692C0}"/>
              </a:ext>
            </a:extLst>
          </p:cNvPr>
          <p:cNvPicPr>
            <a:picLocks noChangeAspect="1"/>
          </p:cNvPicPr>
          <p:nvPr/>
        </p:nvPicPr>
        <p:blipFill>
          <a:blip r:embed="rId2"/>
          <a:stretch>
            <a:fillRect/>
          </a:stretch>
        </p:blipFill>
        <p:spPr>
          <a:xfrm>
            <a:off x="5124450" y="1081558"/>
            <a:ext cx="5238750" cy="5540986"/>
          </a:xfrm>
          <a:prstGeom prst="rect">
            <a:avLst/>
          </a:prstGeom>
        </p:spPr>
      </p:pic>
      <p:pic>
        <p:nvPicPr>
          <p:cNvPr id="7" name="Picture 6">
            <a:extLst>
              <a:ext uri="{FF2B5EF4-FFF2-40B4-BE49-F238E27FC236}">
                <a16:creationId xmlns:a16="http://schemas.microsoft.com/office/drawing/2014/main" id="{FDDE2282-853A-2BEB-4D3C-1B5F0D2BC14D}"/>
              </a:ext>
            </a:extLst>
          </p:cNvPr>
          <p:cNvPicPr>
            <a:picLocks noChangeAspect="1"/>
          </p:cNvPicPr>
          <p:nvPr/>
        </p:nvPicPr>
        <p:blipFill>
          <a:blip r:embed="rId3"/>
          <a:stretch>
            <a:fillRect/>
          </a:stretch>
        </p:blipFill>
        <p:spPr>
          <a:xfrm>
            <a:off x="1182687" y="1768475"/>
            <a:ext cx="3552825" cy="3524250"/>
          </a:xfrm>
          <a:prstGeom prst="rect">
            <a:avLst/>
          </a:prstGeom>
        </p:spPr>
      </p:pic>
    </p:spTree>
    <p:extLst>
      <p:ext uri="{BB962C8B-B14F-4D97-AF65-F5344CB8AC3E}">
        <p14:creationId xmlns:p14="http://schemas.microsoft.com/office/powerpoint/2010/main" val="25508937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8D6A78B-2DF7-74E1-01AB-71DFAC290C08}"/>
              </a:ext>
            </a:extLst>
          </p:cNvPr>
          <p:cNvSpPr>
            <a:spLocks noGrp="1"/>
          </p:cNvSpPr>
          <p:nvPr>
            <p:ph type="title"/>
          </p:nvPr>
        </p:nvSpPr>
        <p:spPr/>
        <p:txBody>
          <a:bodyPr/>
          <a:lstStyle/>
          <a:p>
            <a:r>
              <a:rPr lang="en-GB" dirty="0"/>
              <a:t>Final Plug</a:t>
            </a:r>
          </a:p>
        </p:txBody>
      </p:sp>
      <p:pic>
        <p:nvPicPr>
          <p:cNvPr id="11266" name="Picture 2">
            <a:extLst>
              <a:ext uri="{FF2B5EF4-FFF2-40B4-BE49-F238E27FC236}">
                <a16:creationId xmlns:a16="http://schemas.microsoft.com/office/drawing/2014/main" id="{9B584328-2BA1-DB7A-453A-41DD7A611C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0834" t="17251" r="20166"/>
          <a:stretch/>
        </p:blipFill>
        <p:spPr bwMode="auto">
          <a:xfrm>
            <a:off x="241300" y="1422400"/>
            <a:ext cx="3794536" cy="26543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365BACB3-7051-26A5-474E-CAB2474A2EFE}"/>
              </a:ext>
            </a:extLst>
          </p:cNvPr>
          <p:cNvPicPr>
            <a:picLocks noChangeAspect="1"/>
          </p:cNvPicPr>
          <p:nvPr/>
        </p:nvPicPr>
        <p:blipFill>
          <a:blip r:embed="rId3"/>
          <a:stretch>
            <a:fillRect/>
          </a:stretch>
        </p:blipFill>
        <p:spPr>
          <a:xfrm>
            <a:off x="4035836" y="1747061"/>
            <a:ext cx="7850597" cy="2004977"/>
          </a:xfrm>
          <a:prstGeom prst="rect">
            <a:avLst/>
          </a:prstGeom>
        </p:spPr>
      </p:pic>
    </p:spTree>
    <p:extLst>
      <p:ext uri="{BB962C8B-B14F-4D97-AF65-F5344CB8AC3E}">
        <p14:creationId xmlns:p14="http://schemas.microsoft.com/office/powerpoint/2010/main" val="38820038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663F4A43-58FE-93AE-D10B-304EED57BDD7}"/>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7802" b="7802"/>
          <a:stretch>
            <a:fillRect/>
          </a:stretch>
        </p:blipFill>
        <p:spPr/>
      </p:pic>
      <p:sp>
        <p:nvSpPr>
          <p:cNvPr id="4" name="Text Placeholder 3">
            <a:extLst>
              <a:ext uri="{FF2B5EF4-FFF2-40B4-BE49-F238E27FC236}">
                <a16:creationId xmlns:a16="http://schemas.microsoft.com/office/drawing/2014/main" id="{607105A4-99C8-6D3A-37F5-34068D7A6384}"/>
              </a:ext>
            </a:extLst>
          </p:cNvPr>
          <p:cNvSpPr>
            <a:spLocks noGrp="1"/>
          </p:cNvSpPr>
          <p:nvPr>
            <p:ph type="body" sz="quarter" idx="12"/>
          </p:nvPr>
        </p:nvSpPr>
        <p:spPr/>
        <p:txBody>
          <a:bodyPr/>
          <a:lstStyle/>
          <a:p>
            <a:endParaRPr lang="en-GB"/>
          </a:p>
        </p:txBody>
      </p:sp>
      <p:sp>
        <p:nvSpPr>
          <p:cNvPr id="2" name="Title 1">
            <a:extLst>
              <a:ext uri="{FF2B5EF4-FFF2-40B4-BE49-F238E27FC236}">
                <a16:creationId xmlns:a16="http://schemas.microsoft.com/office/drawing/2014/main" id="{562C7D7A-54B7-D08A-819B-920639256A39}"/>
              </a:ext>
            </a:extLst>
          </p:cNvPr>
          <p:cNvSpPr>
            <a:spLocks noGrp="1"/>
          </p:cNvSpPr>
          <p:nvPr>
            <p:ph type="title"/>
          </p:nvPr>
        </p:nvSpPr>
        <p:spPr>
          <a:xfrm>
            <a:off x="234296" y="2198480"/>
            <a:ext cx="11224760" cy="521009"/>
          </a:xfrm>
        </p:spPr>
        <p:txBody>
          <a:bodyPr/>
          <a:lstStyle/>
          <a:p>
            <a:pPr algn="ctr"/>
            <a:r>
              <a:rPr lang="en-GB" dirty="0"/>
              <a:t>Questions? </a:t>
            </a:r>
          </a:p>
        </p:txBody>
      </p:sp>
      <p:pic>
        <p:nvPicPr>
          <p:cNvPr id="7" name="Picture 6" descr="A picture containing drawing, light&#10;&#10;Description automatically generated">
            <a:hlinkClick r:id="" action="ppaction://noaction"/>
            <a:extLst>
              <a:ext uri="{FF2B5EF4-FFF2-40B4-BE49-F238E27FC236}">
                <a16:creationId xmlns:a16="http://schemas.microsoft.com/office/drawing/2014/main" id="{449E547E-FFC3-45E7-9EB1-A4B98577EB6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1735630" y="387934"/>
            <a:ext cx="234696" cy="234696"/>
          </a:xfrm>
          <a:prstGeom prst="rect">
            <a:avLst/>
          </a:prstGeom>
        </p:spPr>
      </p:pic>
    </p:spTree>
    <p:extLst>
      <p:ext uri="{BB962C8B-B14F-4D97-AF65-F5344CB8AC3E}">
        <p14:creationId xmlns:p14="http://schemas.microsoft.com/office/powerpoint/2010/main" val="1593318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24681B3-B290-4E60-93E1-CEDB12976D0A}"/>
              </a:ext>
            </a:extLst>
          </p:cNvPr>
          <p:cNvSpPr>
            <a:spLocks noGrp="1"/>
          </p:cNvSpPr>
          <p:nvPr>
            <p:ph type="title"/>
          </p:nvPr>
        </p:nvSpPr>
        <p:spPr>
          <a:prstGeom prst="rect">
            <a:avLst/>
          </a:prstGeom>
        </p:spPr>
        <p:txBody>
          <a:bodyPr>
            <a:noAutofit/>
          </a:bodyPr>
          <a:lstStyle/>
          <a:p>
            <a:r>
              <a:rPr lang="en-GB" dirty="0"/>
              <a:t>Get in touch</a:t>
            </a:r>
          </a:p>
        </p:txBody>
      </p:sp>
    </p:spTree>
    <p:extLst>
      <p:ext uri="{BB962C8B-B14F-4D97-AF65-F5344CB8AC3E}">
        <p14:creationId xmlns:p14="http://schemas.microsoft.com/office/powerpoint/2010/main" val="20286078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laceholder 4">
            <a:extLst>
              <a:ext uri="{FF2B5EF4-FFF2-40B4-BE49-F238E27FC236}">
                <a16:creationId xmlns:a16="http://schemas.microsoft.com/office/drawing/2014/main" id="{A6EC95D2-3329-4700-B5C5-ADCC3CCB0128}"/>
              </a:ext>
            </a:extLst>
          </p:cNvPr>
          <p:cNvSpPr>
            <a:spLocks noGrp="1"/>
          </p:cNvSpPr>
          <p:nvPr>
            <p:ph type="body" sz="quarter" idx="10"/>
          </p:nvPr>
        </p:nvSpPr>
        <p:spPr/>
        <p:txBody>
          <a:bodyPr/>
          <a:lstStyle/>
          <a:p>
            <a:r>
              <a:rPr lang="en-GB" dirty="0">
                <a:effectLst/>
              </a:rPr>
              <a:t>[1] How History Works. (2023) </a:t>
            </a:r>
            <a:r>
              <a:rPr lang="en-GB" i="1" dirty="0">
                <a:effectLst/>
              </a:rPr>
              <a:t>Why tesla vs Edison taught us everything we need to know about business</a:t>
            </a:r>
            <a:r>
              <a:rPr lang="en-GB" dirty="0">
                <a:effectLst/>
              </a:rPr>
              <a:t>, </a:t>
            </a:r>
            <a:r>
              <a:rPr lang="en-GB" i="1" dirty="0">
                <a:effectLst/>
              </a:rPr>
              <a:t>YouTube</a:t>
            </a:r>
            <a:r>
              <a:rPr lang="en-GB" dirty="0">
                <a:effectLst/>
              </a:rPr>
              <a:t>. Available at: https://m.youtube.com/watch?v=m_aLxHZiph0 (Accessed: 15 April 2024). </a:t>
            </a:r>
          </a:p>
          <a:p>
            <a:endParaRPr lang="en-GB" dirty="0"/>
          </a:p>
          <a:p>
            <a:r>
              <a:rPr lang="en-GB" dirty="0"/>
              <a:t>[2] Information and Communication Technology Portfolio Review, n.d.) [2]</a:t>
            </a:r>
            <a:endParaRPr lang="en-GB" dirty="0">
              <a:effectLst/>
            </a:endParaRPr>
          </a:p>
          <a:p>
            <a:endParaRPr lang="en-GB" dirty="0"/>
          </a:p>
          <a:p>
            <a:r>
              <a:rPr lang="en-GB" dirty="0"/>
              <a:t>Maxey </a:t>
            </a:r>
            <a:r>
              <a:rPr lang="en-GB" dirty="0" err="1"/>
              <a:t>Moverley</a:t>
            </a:r>
            <a:r>
              <a:rPr lang="en-GB" dirty="0"/>
              <a:t>, n.d.) [3]</a:t>
            </a:r>
          </a:p>
          <a:p>
            <a:endParaRPr lang="en-GB" dirty="0"/>
          </a:p>
          <a:p>
            <a:r>
              <a:rPr lang="en-GB" b="0" i="0" dirty="0">
                <a:solidFill>
                  <a:srgbClr val="2C3E50"/>
                </a:solidFill>
                <a:effectLst/>
                <a:latin typeface="Calibri" panose="020F0502020204030204" pitchFamily="34" charset="0"/>
              </a:rPr>
              <a:t>LED professional - LED Lighting Technology, Application Magazine. (n.d.). </a:t>
            </a:r>
            <a:r>
              <a:rPr lang="en-GB" b="0" i="1" dirty="0">
                <a:solidFill>
                  <a:srgbClr val="2C3E50"/>
                </a:solidFill>
                <a:effectLst/>
                <a:latin typeface="Calibri" panose="020F0502020204030204" pitchFamily="34" charset="0"/>
              </a:rPr>
              <a:t>Direct Current (DC) Supply Grids for LED Lighting</a:t>
            </a:r>
            <a:r>
              <a:rPr lang="en-GB" b="0" i="0" dirty="0">
                <a:solidFill>
                  <a:srgbClr val="2C3E50"/>
                </a:solidFill>
                <a:effectLst/>
                <a:latin typeface="Calibri" panose="020F0502020204030204" pitchFamily="34" charset="0"/>
              </a:rPr>
              <a:t>. [online] Available at: https://www.led-professional.com/resources-1/articles/direct-current-dc-supply-grids-for-led-lighting [Accessed 17 Apr. 2024]. [4]</a:t>
            </a:r>
          </a:p>
          <a:p>
            <a:endParaRPr lang="en-GB" dirty="0">
              <a:solidFill>
                <a:srgbClr val="2C3E50"/>
              </a:solidFill>
              <a:latin typeface="Calibri" panose="020F0502020204030204" pitchFamily="34" charset="0"/>
            </a:endParaRPr>
          </a:p>
          <a:p>
            <a:pPr algn="l"/>
            <a:r>
              <a:rPr lang="en-GB" b="0" i="0" dirty="0">
                <a:solidFill>
                  <a:srgbClr val="000000"/>
                </a:solidFill>
                <a:effectLst/>
                <a:latin typeface="Calibri" panose="020F0502020204030204" pitchFamily="34" charset="0"/>
              </a:rPr>
              <a:t>hackaday.io. (n.d.). </a:t>
            </a:r>
            <a:r>
              <a:rPr lang="en-GB" b="0" i="1" dirty="0">
                <a:solidFill>
                  <a:srgbClr val="000000"/>
                </a:solidFill>
                <a:effectLst/>
                <a:latin typeface="Calibri" panose="020F0502020204030204" pitchFamily="34" charset="0"/>
              </a:rPr>
              <a:t>| Details | Hackaday.io</a:t>
            </a:r>
            <a:r>
              <a:rPr lang="en-GB" b="0" i="0" dirty="0">
                <a:solidFill>
                  <a:srgbClr val="000000"/>
                </a:solidFill>
                <a:effectLst/>
                <a:latin typeface="Calibri" panose="020F0502020204030204" pitchFamily="34" charset="0"/>
              </a:rPr>
              <a:t>. [online] Available at: https://hackaday.io/project/7227-dc-home-lighting/details [Accessed 17 Apr. 2024]. </a:t>
            </a:r>
            <a:r>
              <a:rPr lang="en-GB" dirty="0">
                <a:solidFill>
                  <a:srgbClr val="2C3E50"/>
                </a:solidFill>
                <a:latin typeface="Calibri" panose="020F0502020204030204" pitchFamily="34" charset="0"/>
              </a:rPr>
              <a:t>[5]</a:t>
            </a:r>
            <a:endParaRPr lang="en-GB" dirty="0"/>
          </a:p>
        </p:txBody>
      </p:sp>
      <p:sp>
        <p:nvSpPr>
          <p:cNvPr id="4" name="Title 3">
            <a:extLst>
              <a:ext uri="{FF2B5EF4-FFF2-40B4-BE49-F238E27FC236}">
                <a16:creationId xmlns:a16="http://schemas.microsoft.com/office/drawing/2014/main" id="{775E257C-64E2-4E4E-A8AA-01245ADB8584}"/>
              </a:ext>
            </a:extLst>
          </p:cNvPr>
          <p:cNvSpPr>
            <a:spLocks noGrp="1"/>
          </p:cNvSpPr>
          <p:nvPr>
            <p:ph type="title"/>
          </p:nvPr>
        </p:nvSpPr>
        <p:spPr/>
        <p:txBody>
          <a:bodyPr/>
          <a:lstStyle/>
          <a:p>
            <a:r>
              <a:rPr lang="en-GB" dirty="0"/>
              <a:t>References</a:t>
            </a:r>
          </a:p>
        </p:txBody>
      </p:sp>
    </p:spTree>
    <p:extLst>
      <p:ext uri="{BB962C8B-B14F-4D97-AF65-F5344CB8AC3E}">
        <p14:creationId xmlns:p14="http://schemas.microsoft.com/office/powerpoint/2010/main" val="583245079"/>
      </p:ext>
    </p:extLst>
  </p:cSld>
  <p:clrMapOvr>
    <a:masterClrMapping/>
  </p:clrMapOvr>
</p:sld>
</file>

<file path=ppt/theme/theme1.xml><?xml version="1.0" encoding="utf-8"?>
<a:theme xmlns:a="http://schemas.openxmlformats.org/drawingml/2006/main" name="Main slide master">
  <a:themeElements>
    <a:clrScheme name="Cundall Colours">
      <a:dk1>
        <a:srgbClr val="171616"/>
      </a:dk1>
      <a:lt1>
        <a:srgbClr val="FFFFFF"/>
      </a:lt1>
      <a:dk2>
        <a:srgbClr val="006BA6"/>
      </a:dk2>
      <a:lt2>
        <a:srgbClr val="E7E6E6"/>
      </a:lt2>
      <a:accent1>
        <a:srgbClr val="6AD1E3"/>
      </a:accent1>
      <a:accent2>
        <a:srgbClr val="FFBF3F"/>
      </a:accent2>
      <a:accent3>
        <a:srgbClr val="DD5F13"/>
      </a:accent3>
      <a:accent4>
        <a:srgbClr val="F13D6D"/>
      </a:accent4>
      <a:accent5>
        <a:srgbClr val="8C8279"/>
      </a:accent5>
      <a:accent6>
        <a:srgbClr val="B0C95A"/>
      </a:accent6>
      <a:hlink>
        <a:srgbClr val="002B49"/>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3" id="{576F6852-BEB6-4126-B023-DE0EDBD7B636}" vid="{9F34782E-D268-4D6C-A0E4-7E5FEC941C1E}"/>
    </a:ext>
  </a:extLst>
</a:theme>
</file>

<file path=ppt/theme/theme2.xml><?xml version="1.0" encoding="utf-8"?>
<a:theme xmlns:a="http://schemas.openxmlformats.org/drawingml/2006/main" name="Cover master">
  <a:themeElements>
    <a:clrScheme name="Cundall Colours">
      <a:dk1>
        <a:srgbClr val="171616"/>
      </a:dk1>
      <a:lt1>
        <a:srgbClr val="FFFFFF"/>
      </a:lt1>
      <a:dk2>
        <a:srgbClr val="006BA6"/>
      </a:dk2>
      <a:lt2>
        <a:srgbClr val="E7E6E6"/>
      </a:lt2>
      <a:accent1>
        <a:srgbClr val="6AD1E3"/>
      </a:accent1>
      <a:accent2>
        <a:srgbClr val="FFBF3F"/>
      </a:accent2>
      <a:accent3>
        <a:srgbClr val="DD5F13"/>
      </a:accent3>
      <a:accent4>
        <a:srgbClr val="F13D6D"/>
      </a:accent4>
      <a:accent5>
        <a:srgbClr val="8C8279"/>
      </a:accent5>
      <a:accent6>
        <a:srgbClr val="B0C95A"/>
      </a:accent6>
      <a:hlink>
        <a:srgbClr val="002B49"/>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576F6852-BEB6-4126-B023-DE0EDBD7B636}" vid="{28C0D5EA-D0C8-4D91-9878-EC736D2F5BC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Cundall Corporate Presentation</Template>
  <TotalTime>383</TotalTime>
  <Words>1638</Words>
  <Application>Microsoft Office PowerPoint</Application>
  <PresentationFormat>Widescreen</PresentationFormat>
  <Paragraphs>170</Paragraphs>
  <Slides>34</Slides>
  <Notes>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34</vt:i4>
      </vt:variant>
    </vt:vector>
  </HeadingPairs>
  <TitlesOfParts>
    <vt:vector size="42" baseType="lpstr">
      <vt:lpstr>Arial</vt:lpstr>
      <vt:lpstr>Calibri</vt:lpstr>
      <vt:lpstr>Europa</vt:lpstr>
      <vt:lpstr>Neue Haas Unica</vt:lpstr>
      <vt:lpstr>Roboto</vt:lpstr>
      <vt:lpstr>Söhne</vt:lpstr>
      <vt:lpstr>Main slide master</vt:lpstr>
      <vt:lpstr>Cover master</vt:lpstr>
      <vt:lpstr>PowerPoint Presentation</vt:lpstr>
      <vt:lpstr>Introduction</vt:lpstr>
      <vt:lpstr>PowerPoint Presentation</vt:lpstr>
      <vt:lpstr>Zero Carbon Design 2030 </vt:lpstr>
      <vt:lpstr>PowerPoint Presentation</vt:lpstr>
      <vt:lpstr>PowerPoint Presentation</vt:lpstr>
      <vt:lpstr>Renewable Generation                                Battery Storage</vt:lpstr>
      <vt:lpstr>Consumers </vt:lpstr>
      <vt:lpstr>Deep Dive into Lighting Control Lighting</vt:lpstr>
      <vt:lpstr>To contradict this</vt:lpstr>
      <vt:lpstr>Smart buildings</vt:lpstr>
      <vt:lpstr>What is a Smart Building</vt:lpstr>
      <vt:lpstr>Diageo</vt:lpstr>
      <vt:lpstr>Additional Regulations</vt:lpstr>
      <vt:lpstr>Deep Dive into Lighting Control Lighting</vt:lpstr>
      <vt:lpstr>Is AC/DC Conversion Efficient? </vt:lpstr>
      <vt:lpstr>Is AC/DC Conversion Efficient? </vt:lpstr>
      <vt:lpstr>Current Building Design</vt:lpstr>
      <vt:lpstr>SAFETY </vt:lpstr>
      <vt:lpstr>Summary</vt:lpstr>
      <vt:lpstr>PowerPoint Presentation</vt:lpstr>
      <vt:lpstr>POE / DC</vt:lpstr>
      <vt:lpstr>DC Lighting</vt:lpstr>
      <vt:lpstr>DC Lighting</vt:lpstr>
      <vt:lpstr>Mechanical Heat Recovery </vt:lpstr>
      <vt:lpstr>What else?</vt:lpstr>
      <vt:lpstr>Cost Comparison</vt:lpstr>
      <vt:lpstr>Op-EX</vt:lpstr>
      <vt:lpstr>PowerPoint Presentation</vt:lpstr>
      <vt:lpstr>Find the full report here: </vt:lpstr>
      <vt:lpstr>Final Plug</vt:lpstr>
      <vt:lpstr>Questions? </vt:lpstr>
      <vt:lpstr>Get in touch</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 Floyd</dc:creator>
  <cp:lastModifiedBy>Daniel Floyd</cp:lastModifiedBy>
  <cp:revision>14</cp:revision>
  <cp:lastPrinted>2019-10-07T11:01:33Z</cp:lastPrinted>
  <dcterms:created xsi:type="dcterms:W3CDTF">2024-04-15T14:31:43Z</dcterms:created>
  <dcterms:modified xsi:type="dcterms:W3CDTF">2024-04-17T14:13:44Z</dcterms:modified>
</cp:coreProperties>
</file>